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Lst>
  <p:notesMasterIdLst>
    <p:notesMasterId r:id="rId36"/>
  </p:notesMasterIdLst>
  <p:handoutMasterIdLst>
    <p:handoutMasterId r:id="rId37"/>
  </p:handoutMasterIdLst>
  <p:sldIdLst>
    <p:sldId id="266" r:id="rId6"/>
    <p:sldId id="321" r:id="rId7"/>
    <p:sldId id="296" r:id="rId8"/>
    <p:sldId id="333" r:id="rId9"/>
    <p:sldId id="298" r:id="rId10"/>
    <p:sldId id="334" r:id="rId11"/>
    <p:sldId id="338" r:id="rId12"/>
    <p:sldId id="335" r:id="rId13"/>
    <p:sldId id="315" r:id="rId14"/>
    <p:sldId id="318" r:id="rId15"/>
    <p:sldId id="316" r:id="rId16"/>
    <p:sldId id="325" r:id="rId17"/>
    <p:sldId id="337" r:id="rId18"/>
    <p:sldId id="342" r:id="rId19"/>
    <p:sldId id="340" r:id="rId20"/>
    <p:sldId id="345" r:id="rId21"/>
    <p:sldId id="343" r:id="rId22"/>
    <p:sldId id="346" r:id="rId23"/>
    <p:sldId id="327" r:id="rId24"/>
    <p:sldId id="312" r:id="rId25"/>
    <p:sldId id="329" r:id="rId26"/>
    <p:sldId id="344" r:id="rId27"/>
    <p:sldId id="347" r:id="rId28"/>
    <p:sldId id="332" r:id="rId29"/>
    <p:sldId id="339" r:id="rId30"/>
    <p:sldId id="341" r:id="rId31"/>
    <p:sldId id="330" r:id="rId32"/>
    <p:sldId id="331" r:id="rId33"/>
    <p:sldId id="319" r:id="rId34"/>
    <p:sldId id="295"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310">
          <p15:clr>
            <a:srgbClr val="A4A3A4"/>
          </p15:clr>
        </p15:guide>
        <p15:guide id="3" orient="horz" pos="346">
          <p15:clr>
            <a:srgbClr val="A4A3A4"/>
          </p15:clr>
        </p15:guide>
        <p15:guide id="4" orient="horz" pos="3974">
          <p15:clr>
            <a:srgbClr val="A4A3A4"/>
          </p15:clr>
        </p15:guide>
        <p15:guide id="5" pos="370">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ian Kurniaw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0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autoAdjust="0"/>
    <p:restoredTop sz="93469" autoAdjust="0"/>
  </p:normalViewPr>
  <p:slideViewPr>
    <p:cSldViewPr snapToGrid="0">
      <p:cViewPr varScale="1">
        <p:scale>
          <a:sx n="59" d="100"/>
          <a:sy n="59" d="100"/>
        </p:scale>
        <p:origin x="1156" y="52"/>
      </p:cViewPr>
      <p:guideLst>
        <p:guide orient="horz" pos="2160"/>
        <p:guide pos="7310"/>
        <p:guide orient="horz" pos="346"/>
        <p:guide orient="horz" pos="3974"/>
        <p:guide pos="37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35CF5-5CD2-B6CC-A5FF-B8068B414D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D"/>
          </a:p>
        </p:txBody>
      </p:sp>
      <p:sp>
        <p:nvSpPr>
          <p:cNvPr id="3" name="Date Placeholder 2">
            <a:extLst>
              <a:ext uri="{FF2B5EF4-FFF2-40B4-BE49-F238E27FC236}">
                <a16:creationId xmlns:a16="http://schemas.microsoft.com/office/drawing/2014/main" id="{517455FB-7CB5-CA0D-9A28-7A2CD79E11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A761A88-973A-FE46-808D-35E2990C79D3}" type="datetimeFigureOut">
              <a:rPr lang="en-ID"/>
              <a:pPr>
                <a:defRPr/>
              </a:pPr>
              <a:t>23/02/2026</a:t>
            </a:fld>
            <a:endParaRPr lang="en-ID"/>
          </a:p>
        </p:txBody>
      </p:sp>
      <p:sp>
        <p:nvSpPr>
          <p:cNvPr id="4" name="Footer Placeholder 3">
            <a:extLst>
              <a:ext uri="{FF2B5EF4-FFF2-40B4-BE49-F238E27FC236}">
                <a16:creationId xmlns:a16="http://schemas.microsoft.com/office/drawing/2014/main" id="{61536A00-32DB-75D6-8065-D12142FCC0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D"/>
          </a:p>
        </p:txBody>
      </p:sp>
      <p:sp>
        <p:nvSpPr>
          <p:cNvPr id="5" name="Slide Number Placeholder 4">
            <a:extLst>
              <a:ext uri="{FF2B5EF4-FFF2-40B4-BE49-F238E27FC236}">
                <a16:creationId xmlns:a16="http://schemas.microsoft.com/office/drawing/2014/main" id="{C9D1E971-462D-4624-76C1-1C5DCC347C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9DC7180-E0E6-5644-8353-5FDAC3D07E30}" type="slidenum">
              <a:rPr lang="en-ID"/>
              <a:pPr>
                <a:defRPr/>
              </a:pPr>
              <a:t>‹#›</a:t>
            </a:fld>
            <a:endParaRPr lang="en-ID"/>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E2CBAD-9D25-009C-F18B-EE6D603C1A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D"/>
          </a:p>
        </p:txBody>
      </p:sp>
      <p:sp>
        <p:nvSpPr>
          <p:cNvPr id="3" name="Date Placeholder 2">
            <a:extLst>
              <a:ext uri="{FF2B5EF4-FFF2-40B4-BE49-F238E27FC236}">
                <a16:creationId xmlns:a16="http://schemas.microsoft.com/office/drawing/2014/main" id="{E5A820C8-2466-A0BB-1E51-623CABE1945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95E3AA7-5F17-134D-9AF8-FE50A1423129}" type="datetimeFigureOut">
              <a:rPr lang="en-ID"/>
              <a:pPr>
                <a:defRPr/>
              </a:pPr>
              <a:t>23/02/2026</a:t>
            </a:fld>
            <a:endParaRPr lang="en-ID"/>
          </a:p>
        </p:txBody>
      </p:sp>
      <p:sp>
        <p:nvSpPr>
          <p:cNvPr id="4" name="Slide Image Placeholder 3">
            <a:extLst>
              <a:ext uri="{FF2B5EF4-FFF2-40B4-BE49-F238E27FC236}">
                <a16:creationId xmlns:a16="http://schemas.microsoft.com/office/drawing/2014/main" id="{DC0BE47E-61F4-3574-330E-5C1D4640D9E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ID" noProof="0"/>
          </a:p>
        </p:txBody>
      </p:sp>
      <p:sp>
        <p:nvSpPr>
          <p:cNvPr id="5" name="Notes Placeholder 4">
            <a:extLst>
              <a:ext uri="{FF2B5EF4-FFF2-40B4-BE49-F238E27FC236}">
                <a16:creationId xmlns:a16="http://schemas.microsoft.com/office/drawing/2014/main" id="{0B1FDDB2-0361-5A86-D4BD-116E7184B56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D" noProof="0"/>
          </a:p>
        </p:txBody>
      </p:sp>
      <p:sp>
        <p:nvSpPr>
          <p:cNvPr id="6" name="Footer Placeholder 5">
            <a:extLst>
              <a:ext uri="{FF2B5EF4-FFF2-40B4-BE49-F238E27FC236}">
                <a16:creationId xmlns:a16="http://schemas.microsoft.com/office/drawing/2014/main" id="{F55849B3-BE81-F922-5721-A967B6E97F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D"/>
          </a:p>
        </p:txBody>
      </p:sp>
      <p:sp>
        <p:nvSpPr>
          <p:cNvPr id="7" name="Slide Number Placeholder 6">
            <a:extLst>
              <a:ext uri="{FF2B5EF4-FFF2-40B4-BE49-F238E27FC236}">
                <a16:creationId xmlns:a16="http://schemas.microsoft.com/office/drawing/2014/main" id="{9A6DEF97-9F76-4884-9CD2-E33365C55BF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04FF9D2-A261-AF45-B6CE-82FB07D5AF3F}" type="slidenum">
              <a:rPr lang="en-ID"/>
              <a:pPr>
                <a:defRPr/>
              </a:pPr>
              <a:t>‹#›</a:t>
            </a:fld>
            <a:endParaRPr lang="en-ID"/>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notes can be used in their entirety for a half day course</a:t>
            </a:r>
          </a:p>
          <a:p>
            <a:endParaRPr lang="en-GB" dirty="0"/>
          </a:p>
          <a:p>
            <a:r>
              <a:rPr lang="en-GB" dirty="0"/>
              <a:t>Alternatively, they can be cut and pasted into your own in-house customer care training or induction training.</a:t>
            </a:r>
          </a:p>
          <a:p>
            <a:endParaRPr lang="en-GB" dirty="0"/>
          </a:p>
          <a:p>
            <a:pPr>
              <a:lnSpc>
                <a:spcPct val="150000"/>
              </a:lnSpc>
            </a:pPr>
            <a:r>
              <a:rPr lang="en-GB" sz="1200" dirty="0">
                <a:solidFill>
                  <a:srgbClr val="000000"/>
                </a:solidFill>
                <a:latin typeface="Open Sans"/>
                <a:ea typeface="Open Sans"/>
                <a:cs typeface="Calibri"/>
              </a:rPr>
              <a:t>This ambassador scheme is designed to enhance overall visitor experience by training people at all levels, who work across the tourism sectors to deliver great customer service, so that from the moment a visitor arrives they have a fantastic time.</a:t>
            </a:r>
          </a:p>
          <a:p>
            <a:pPr>
              <a:lnSpc>
                <a:spcPct val="150000"/>
              </a:lnSpc>
            </a:pPr>
            <a:endParaRPr lang="en-GB" sz="1200" dirty="0">
              <a:solidFill>
                <a:srgbClr val="000000"/>
              </a:solidFill>
              <a:latin typeface="Open Sans"/>
              <a:ea typeface="Open Sans"/>
              <a:cs typeface="Calibri"/>
            </a:endParaRPr>
          </a:p>
          <a:p>
            <a:pPr>
              <a:lnSpc>
                <a:spcPct val="150000"/>
              </a:lnSpc>
            </a:pPr>
            <a:r>
              <a:rPr lang="en-GB" sz="1200" dirty="0">
                <a:solidFill>
                  <a:srgbClr val="000000"/>
                </a:solidFill>
                <a:latin typeface="Open Sans"/>
                <a:ea typeface="Open Sans"/>
                <a:cs typeface="Calibri"/>
              </a:rPr>
              <a:t>The Islands of Guernsey are well known for their warm welcome, but there are times when we could all go the extra mile to make someone’s holiday even more special and memorable. </a:t>
            </a:r>
          </a:p>
          <a:p>
            <a:endParaRPr lang="en-GB" dirty="0"/>
          </a:p>
          <a:p>
            <a:r>
              <a:rPr lang="en-GB" dirty="0"/>
              <a:t>The aims of the course are to provide a warm welcome, encourage visitors to get the most out of their stay and thereby increase the contribution into the economy.</a:t>
            </a:r>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1</a:t>
            </a:fld>
            <a:endParaRPr lang="en-ID"/>
          </a:p>
        </p:txBody>
      </p:sp>
    </p:spTree>
    <p:extLst>
      <p:ext uri="{BB962C8B-B14F-4D97-AF65-F5344CB8AC3E}">
        <p14:creationId xmlns:p14="http://schemas.microsoft.com/office/powerpoint/2010/main" val="3132201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exercise – 15 mins</a:t>
            </a:r>
          </a:p>
          <a:p>
            <a:endParaRPr lang="en-US" dirty="0"/>
          </a:p>
          <a:p>
            <a:r>
              <a:rPr lang="en-US" dirty="0"/>
              <a:t>What local business does customer care well ?</a:t>
            </a:r>
          </a:p>
          <a:p>
            <a:endParaRPr lang="en-US" dirty="0"/>
          </a:p>
          <a:p>
            <a:r>
              <a:rPr lang="en-US" dirty="0"/>
              <a:t>What makes a bad experience ?</a:t>
            </a:r>
          </a:p>
          <a:p>
            <a:endParaRPr lang="en-US" dirty="0"/>
          </a:p>
          <a:p>
            <a:r>
              <a:rPr lang="en-US" dirty="0"/>
              <a:t>Suggest: clothes shop / restaurant / sandwich bar / doctor / bank / supermarket</a:t>
            </a:r>
          </a:p>
          <a:p>
            <a:endParaRPr lang="en-US" dirty="0"/>
          </a:p>
          <a:p>
            <a:r>
              <a:rPr lang="en-US" dirty="0"/>
              <a:t>Following feedback from the breakout exercise</a:t>
            </a:r>
          </a:p>
          <a:p>
            <a:endParaRPr lang="en-US" dirty="0"/>
          </a:p>
          <a:p>
            <a:r>
              <a:rPr lang="en-US" dirty="0"/>
              <a:t>What kind of experience do participants/companies/industry sector  offer ?</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10</a:t>
            </a:fld>
            <a:endParaRPr lang="en-ID"/>
          </a:p>
        </p:txBody>
      </p:sp>
    </p:spTree>
    <p:extLst>
      <p:ext uri="{BB962C8B-B14F-4D97-AF65-F5344CB8AC3E}">
        <p14:creationId xmlns:p14="http://schemas.microsoft.com/office/powerpoint/2010/main" val="401278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want to encourage great </a:t>
            </a:r>
            <a:r>
              <a:rPr lang="en-US" dirty="0" err="1">
                <a:cs typeface="Calibri"/>
              </a:rPr>
              <a:t>behaviours</a:t>
            </a:r>
            <a:r>
              <a:rPr lang="en-US" dirty="0">
                <a:cs typeface="Calibri"/>
              </a:rPr>
              <a:t>, how do you recognize and reward those that do.</a:t>
            </a:r>
          </a:p>
          <a:p>
            <a:endParaRPr lang="en-US" dirty="0">
              <a:cs typeface="Calibri"/>
            </a:endParaRPr>
          </a:p>
          <a:p>
            <a:r>
              <a:rPr lang="en-US" dirty="0">
                <a:cs typeface="Calibri"/>
              </a:rPr>
              <a:t>Somethings to consider in your workplaces</a:t>
            </a:r>
          </a:p>
          <a:p>
            <a:r>
              <a:rPr lang="en-US" dirty="0">
                <a:cs typeface="Calibri"/>
              </a:rPr>
              <a:t>Should be updated to reflect your place of work/industry sector</a:t>
            </a: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11</a:t>
            </a:fld>
            <a:endParaRPr lang="en-ID"/>
          </a:p>
        </p:txBody>
      </p:sp>
    </p:spTree>
    <p:extLst>
      <p:ext uri="{BB962C8B-B14F-4D97-AF65-F5344CB8AC3E}">
        <p14:creationId xmlns:p14="http://schemas.microsoft.com/office/powerpoint/2010/main" val="158265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to reflect your company’s own policies where necessary</a:t>
            </a:r>
          </a:p>
          <a:p>
            <a:endParaRPr lang="en-US" dirty="0"/>
          </a:p>
          <a:p>
            <a:r>
              <a:rPr lang="en-US" dirty="0"/>
              <a:t>You may only want to detail where staff might want to escalate the complaint.</a:t>
            </a:r>
          </a:p>
          <a:p>
            <a:endParaRPr lang="en-US"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12</a:t>
            </a:fld>
            <a:endParaRPr lang="en-ID"/>
          </a:p>
        </p:txBody>
      </p:sp>
    </p:spTree>
    <p:extLst>
      <p:ext uri="{BB962C8B-B14F-4D97-AF65-F5344CB8AC3E}">
        <p14:creationId xmlns:p14="http://schemas.microsoft.com/office/powerpoint/2010/main" val="4060614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G"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13</a:t>
            </a:fld>
            <a:endParaRPr lang="en-ID"/>
          </a:p>
        </p:txBody>
      </p:sp>
    </p:spTree>
    <p:extLst>
      <p:ext uri="{BB962C8B-B14F-4D97-AF65-F5344CB8AC3E}">
        <p14:creationId xmlns:p14="http://schemas.microsoft.com/office/powerpoint/2010/main" val="1816677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exercise – 25 mins</a:t>
            </a:r>
          </a:p>
          <a:p>
            <a:endParaRPr lang="en-US" dirty="0"/>
          </a:p>
          <a:p>
            <a:r>
              <a:rPr lang="en-US" dirty="0"/>
              <a:t>What local business does customer care well ?</a:t>
            </a:r>
          </a:p>
          <a:p>
            <a:endParaRPr lang="en-US" dirty="0"/>
          </a:p>
          <a:p>
            <a:r>
              <a:rPr lang="en-US" dirty="0"/>
              <a:t>What makes a bad experience ?</a:t>
            </a:r>
          </a:p>
          <a:p>
            <a:endParaRPr lang="en-US" dirty="0"/>
          </a:p>
          <a:p>
            <a:r>
              <a:rPr lang="en-US" dirty="0"/>
              <a:t>Suggest: clothes shop / restaurant / sandwich bar / doctor / bank / supermarket</a:t>
            </a:r>
          </a:p>
          <a:p>
            <a:endParaRPr lang="en-US" dirty="0"/>
          </a:p>
          <a:p>
            <a:r>
              <a:rPr lang="en-US" dirty="0"/>
              <a:t>Following feedback from the breakout exercise</a:t>
            </a:r>
          </a:p>
          <a:p>
            <a:endParaRPr lang="en-US" dirty="0"/>
          </a:p>
          <a:p>
            <a:r>
              <a:rPr lang="en-US" dirty="0"/>
              <a:t>What kind of experience do participants/companies/industry sector  offer ?</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14</a:t>
            </a:fld>
            <a:endParaRPr lang="en-ID"/>
          </a:p>
        </p:txBody>
      </p:sp>
    </p:spTree>
    <p:extLst>
      <p:ext uri="{BB962C8B-B14F-4D97-AF65-F5344CB8AC3E}">
        <p14:creationId xmlns:p14="http://schemas.microsoft.com/office/powerpoint/2010/main" val="179014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15</a:t>
            </a:fld>
            <a:endParaRPr lang="en-ID"/>
          </a:p>
        </p:txBody>
      </p:sp>
    </p:spTree>
    <p:extLst>
      <p:ext uri="{BB962C8B-B14F-4D97-AF65-F5344CB8AC3E}">
        <p14:creationId xmlns:p14="http://schemas.microsoft.com/office/powerpoint/2010/main" val="386971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 to cover information that your guests would regularly ask</a:t>
            </a:r>
          </a:p>
          <a:p>
            <a:endParaRPr lang="en-US" dirty="0"/>
          </a:p>
          <a:p>
            <a:r>
              <a:rPr lang="en-US" dirty="0"/>
              <a:t>Share links with attendees so they are familiar with the resources available.</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16</a:t>
            </a:fld>
            <a:endParaRPr lang="en-ID"/>
          </a:p>
        </p:txBody>
      </p:sp>
    </p:spTree>
    <p:extLst>
      <p:ext uri="{BB962C8B-B14F-4D97-AF65-F5344CB8AC3E}">
        <p14:creationId xmlns:p14="http://schemas.microsoft.com/office/powerpoint/2010/main" val="4287756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 to cover information that your guests would regularly ask</a:t>
            </a:r>
          </a:p>
          <a:p>
            <a:endParaRPr lang="en-US" dirty="0"/>
          </a:p>
          <a:p>
            <a:r>
              <a:rPr lang="en-US" dirty="0"/>
              <a:t>Share links with attendees so they are familiar with the resources available.</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17</a:t>
            </a:fld>
            <a:endParaRPr lang="en-ID"/>
          </a:p>
        </p:txBody>
      </p:sp>
    </p:spTree>
    <p:extLst>
      <p:ext uri="{BB962C8B-B14F-4D97-AF65-F5344CB8AC3E}">
        <p14:creationId xmlns:p14="http://schemas.microsoft.com/office/powerpoint/2010/main" val="139426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 to cover information that your guests would regularly ask</a:t>
            </a:r>
          </a:p>
          <a:p>
            <a:endParaRPr lang="en-US" dirty="0"/>
          </a:p>
          <a:p>
            <a:r>
              <a:rPr lang="en-US" dirty="0"/>
              <a:t>Share links with attendees so they are familiar with the resources available.</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18</a:t>
            </a:fld>
            <a:endParaRPr lang="en-ID"/>
          </a:p>
        </p:txBody>
      </p:sp>
    </p:spTree>
    <p:extLst>
      <p:ext uri="{BB962C8B-B14F-4D97-AF65-F5344CB8AC3E}">
        <p14:creationId xmlns:p14="http://schemas.microsoft.com/office/powerpoint/2010/main" val="82929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out session</a:t>
            </a:r>
          </a:p>
          <a:p>
            <a:endParaRPr lang="en-US" dirty="0"/>
          </a:p>
          <a:p>
            <a:r>
              <a:rPr lang="en-US" dirty="0"/>
              <a:t>What is on this week/this month ?</a:t>
            </a:r>
          </a:p>
          <a:p>
            <a:r>
              <a:rPr lang="en-US" dirty="0"/>
              <a:t>What would you recommend to visitors ?</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19</a:t>
            </a:fld>
            <a:endParaRPr lang="en-ID"/>
          </a:p>
        </p:txBody>
      </p:sp>
    </p:spTree>
    <p:extLst>
      <p:ext uri="{BB962C8B-B14F-4D97-AF65-F5344CB8AC3E}">
        <p14:creationId xmlns:p14="http://schemas.microsoft.com/office/powerpoint/2010/main" val="274859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dirty="0">
                <a:solidFill>
                  <a:srgbClr val="000000"/>
                </a:solidFill>
                <a:latin typeface="Open Sans"/>
                <a:ea typeface="Open Sans"/>
                <a:cs typeface="Calibri"/>
              </a:rPr>
              <a:t>Please update this slide to introduce yourself.</a:t>
            </a:r>
          </a:p>
          <a:p>
            <a:pPr>
              <a:lnSpc>
                <a:spcPct val="150000"/>
              </a:lnSpc>
            </a:pPr>
            <a:r>
              <a:rPr lang="en-GB" sz="1200" dirty="0">
                <a:solidFill>
                  <a:srgbClr val="000000"/>
                </a:solidFill>
                <a:latin typeface="Open Sans"/>
                <a:ea typeface="Open Sans"/>
                <a:cs typeface="Calibri"/>
              </a:rPr>
              <a:t>Include a little bit about your time working within hospitality, why you came to work within the sector and what you enjoy about your role.</a:t>
            </a:r>
          </a:p>
          <a:p>
            <a:pPr>
              <a:lnSpc>
                <a:spcPct val="150000"/>
              </a:lnSpc>
            </a:pPr>
            <a:endParaRPr lang="en-GB" sz="1200" dirty="0">
              <a:solidFill>
                <a:srgbClr val="000000"/>
              </a:solidFill>
              <a:latin typeface="Open Sans"/>
              <a:ea typeface="Open Sans"/>
              <a:cs typeface="Calibri"/>
            </a:endParaRPr>
          </a:p>
          <a:p>
            <a:pPr>
              <a:lnSpc>
                <a:spcPct val="150000"/>
              </a:lnSpc>
            </a:pPr>
            <a:r>
              <a:rPr lang="en-GB" sz="1200" dirty="0">
                <a:solidFill>
                  <a:srgbClr val="000000"/>
                </a:solidFill>
                <a:latin typeface="Open Sans"/>
                <a:ea typeface="Open Sans"/>
                <a:cs typeface="Calibri"/>
              </a:rPr>
              <a:t>5 mins</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a:t>
            </a:fld>
            <a:endParaRPr lang="en-ID"/>
          </a:p>
        </p:txBody>
      </p:sp>
    </p:spTree>
    <p:extLst>
      <p:ext uri="{BB962C8B-B14F-4D97-AF65-F5344CB8AC3E}">
        <p14:creationId xmlns:p14="http://schemas.microsoft.com/office/powerpoint/2010/main" val="128015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Please adapt slide to be relevant to you / your industry / business / group.</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20</a:t>
            </a:fld>
            <a:endParaRPr lang="en-ID"/>
          </a:p>
        </p:txBody>
      </p:sp>
    </p:spTree>
    <p:extLst>
      <p:ext uri="{BB962C8B-B14F-4D97-AF65-F5344CB8AC3E}">
        <p14:creationId xmlns:p14="http://schemas.microsoft.com/office/powerpoint/2010/main" val="1937155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21</a:t>
            </a:fld>
            <a:endParaRPr lang="en-ID"/>
          </a:p>
        </p:txBody>
      </p:sp>
    </p:spTree>
    <p:extLst>
      <p:ext uri="{BB962C8B-B14F-4D97-AF65-F5344CB8AC3E}">
        <p14:creationId xmlns:p14="http://schemas.microsoft.com/office/powerpoint/2010/main" val="3359845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22</a:t>
            </a:fld>
            <a:endParaRPr lang="en-ID"/>
          </a:p>
        </p:txBody>
      </p:sp>
    </p:spTree>
    <p:extLst>
      <p:ext uri="{BB962C8B-B14F-4D97-AF65-F5344CB8AC3E}">
        <p14:creationId xmlns:p14="http://schemas.microsoft.com/office/powerpoint/2010/main" val="3598165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23</a:t>
            </a:fld>
            <a:endParaRPr lang="en-ID"/>
          </a:p>
        </p:txBody>
      </p:sp>
    </p:spTree>
    <p:extLst>
      <p:ext uri="{BB962C8B-B14F-4D97-AF65-F5344CB8AC3E}">
        <p14:creationId xmlns:p14="http://schemas.microsoft.com/office/powerpoint/2010/main" val="6666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G"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24</a:t>
            </a:fld>
            <a:endParaRPr lang="en-ID"/>
          </a:p>
        </p:txBody>
      </p:sp>
    </p:spTree>
    <p:extLst>
      <p:ext uri="{BB962C8B-B14F-4D97-AF65-F5344CB8AC3E}">
        <p14:creationId xmlns:p14="http://schemas.microsoft.com/office/powerpoint/2010/main" val="398045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a:t>
            </a:r>
            <a:r>
              <a:rPr lang="en-GB" dirty="0" err="1"/>
              <a:t>revelant</a:t>
            </a:r>
            <a:r>
              <a:rPr lang="en-GB" dirty="0"/>
              <a:t> for your own business/sector</a:t>
            </a:r>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25</a:t>
            </a:fld>
            <a:endParaRPr lang="en-ID"/>
          </a:p>
        </p:txBody>
      </p:sp>
    </p:spTree>
    <p:extLst>
      <p:ext uri="{BB962C8B-B14F-4D97-AF65-F5344CB8AC3E}">
        <p14:creationId xmlns:p14="http://schemas.microsoft.com/office/powerpoint/2010/main" val="186734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G"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26</a:t>
            </a:fld>
            <a:endParaRPr lang="en-ID"/>
          </a:p>
        </p:txBody>
      </p:sp>
    </p:spTree>
    <p:extLst>
      <p:ext uri="{BB962C8B-B14F-4D97-AF65-F5344CB8AC3E}">
        <p14:creationId xmlns:p14="http://schemas.microsoft.com/office/powerpoint/2010/main" val="1283895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a:t>
            </a:r>
          </a:p>
          <a:p>
            <a:r>
              <a:rPr lang="en-US" dirty="0"/>
              <a:t>App</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27</a:t>
            </a:fld>
            <a:endParaRPr lang="en-ID"/>
          </a:p>
        </p:txBody>
      </p:sp>
    </p:spTree>
    <p:extLst>
      <p:ext uri="{BB962C8B-B14F-4D97-AF65-F5344CB8AC3E}">
        <p14:creationId xmlns:p14="http://schemas.microsoft.com/office/powerpoint/2010/main" val="1460379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amend to be specific to your organization and sector</a:t>
            </a:r>
          </a:p>
          <a:p>
            <a:endParaRPr lang="en-US"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28</a:t>
            </a:fld>
            <a:endParaRPr lang="en-ID"/>
          </a:p>
        </p:txBody>
      </p:sp>
    </p:spTree>
    <p:extLst>
      <p:ext uri="{BB962C8B-B14F-4D97-AF65-F5344CB8AC3E}">
        <p14:creationId xmlns:p14="http://schemas.microsoft.com/office/powerpoint/2010/main" val="2844264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Sign up to the monthly trade mailer to hear the latest news and updates</a:t>
            </a:r>
          </a:p>
        </p:txBody>
      </p:sp>
      <p:sp>
        <p:nvSpPr>
          <p:cNvPr id="4" name="Slide Number Placeholder 3"/>
          <p:cNvSpPr>
            <a:spLocks noGrp="1"/>
          </p:cNvSpPr>
          <p:nvPr>
            <p:ph type="sldNum" sz="quarter" idx="5"/>
          </p:nvPr>
        </p:nvSpPr>
        <p:spPr/>
        <p:txBody>
          <a:bodyPr/>
          <a:lstStyle/>
          <a:p>
            <a:pPr>
              <a:defRPr/>
            </a:pPr>
            <a:fld id="{F04FF9D2-A261-AF45-B6CE-82FB07D5AF3F}" type="slidenum">
              <a:rPr lang="en-ID"/>
              <a:pPr>
                <a:defRPr/>
              </a:pPr>
              <a:t>29</a:t>
            </a:fld>
            <a:endParaRPr lang="en-ID"/>
          </a:p>
        </p:txBody>
      </p:sp>
    </p:spTree>
    <p:extLst>
      <p:ext uri="{BB962C8B-B14F-4D97-AF65-F5344CB8AC3E}">
        <p14:creationId xmlns:p14="http://schemas.microsoft.com/office/powerpoint/2010/main" val="326382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50000"/>
              </a:lnSpc>
            </a:pPr>
            <a:r>
              <a:rPr lang="en-GB" altLang="en-US" dirty="0">
                <a:solidFill>
                  <a:schemeClr val="tx2">
                    <a:lumMod val="75000"/>
                  </a:schemeClr>
                </a:solidFill>
                <a:latin typeface="Open Sans"/>
                <a:ea typeface="Open Sans"/>
                <a:cs typeface="Open Sans"/>
              </a:rPr>
              <a:t>The aim of today:</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Provide a customer experience that exceeds expectations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Gives an understanding of the tourism offer on island</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Where to find useful information for visitors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The benefits of being an Ambassador</a:t>
            </a:r>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3</a:t>
            </a:fld>
            <a:endParaRPr lang="en-ID"/>
          </a:p>
        </p:txBody>
      </p:sp>
    </p:spTree>
    <p:extLst>
      <p:ext uri="{BB962C8B-B14F-4D97-AF65-F5344CB8AC3E}">
        <p14:creationId xmlns:p14="http://schemas.microsoft.com/office/powerpoint/2010/main" val="3149635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30</a:t>
            </a:fld>
            <a:endParaRPr lang="en-ID"/>
          </a:p>
        </p:txBody>
      </p:sp>
    </p:spTree>
    <p:extLst>
      <p:ext uri="{BB962C8B-B14F-4D97-AF65-F5344CB8AC3E}">
        <p14:creationId xmlns:p14="http://schemas.microsoft.com/office/powerpoint/2010/main" val="66052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G"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4</a:t>
            </a:fld>
            <a:endParaRPr lang="en-ID"/>
          </a:p>
        </p:txBody>
      </p:sp>
    </p:spTree>
    <p:extLst>
      <p:ext uri="{BB962C8B-B14F-4D97-AF65-F5344CB8AC3E}">
        <p14:creationId xmlns:p14="http://schemas.microsoft.com/office/powerpoint/2010/main" val="250633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activity</a:t>
            </a:r>
          </a:p>
          <a:p>
            <a:endParaRPr lang="en-GB" dirty="0"/>
          </a:p>
          <a:p>
            <a:r>
              <a:rPr lang="en-GB" dirty="0"/>
              <a:t>Ask everyone to speak to the person next to them.</a:t>
            </a:r>
          </a:p>
          <a:p>
            <a:r>
              <a:rPr lang="en-GB" dirty="0"/>
              <a:t>Find out a little bit about whey they came to work in hospitality and what drew them to Guernsey.</a:t>
            </a:r>
          </a:p>
          <a:p>
            <a:endParaRPr lang="en-GB" dirty="0"/>
          </a:p>
          <a:p>
            <a:r>
              <a:rPr lang="en-GB" dirty="0"/>
              <a:t>Walk the room and encourage conversation.</a:t>
            </a:r>
          </a:p>
          <a:p>
            <a:endParaRPr lang="en-GB" dirty="0"/>
          </a:p>
          <a:p>
            <a:r>
              <a:rPr lang="en-GB" dirty="0"/>
              <a:t>Create a welcome environment for the quieter participants to speak to the group</a:t>
            </a:r>
          </a:p>
          <a:p>
            <a:endParaRPr lang="en-GB" dirty="0"/>
          </a:p>
          <a:p>
            <a:endParaRPr lang="en-GB" dirty="0"/>
          </a:p>
          <a:p>
            <a:r>
              <a:rPr lang="en-GB" dirty="0"/>
              <a:t>15 mins</a:t>
            </a:r>
          </a:p>
          <a:p>
            <a:endParaRPr lang="en-GB"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5</a:t>
            </a:fld>
            <a:endParaRPr lang="en-ID"/>
          </a:p>
        </p:txBody>
      </p:sp>
    </p:spTree>
    <p:extLst>
      <p:ext uri="{BB962C8B-B14F-4D97-AF65-F5344CB8AC3E}">
        <p14:creationId xmlns:p14="http://schemas.microsoft.com/office/powerpoint/2010/main" val="296157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G"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6</a:t>
            </a:fld>
            <a:endParaRPr lang="en-ID"/>
          </a:p>
        </p:txBody>
      </p:sp>
    </p:spTree>
    <p:extLst>
      <p:ext uri="{BB962C8B-B14F-4D97-AF65-F5344CB8AC3E}">
        <p14:creationId xmlns:p14="http://schemas.microsoft.com/office/powerpoint/2010/main" val="187774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Verbal vs non-verbal communication – 80%+ of communication is non-verbal.</a:t>
            </a:r>
          </a:p>
          <a:p>
            <a:endParaRPr lang="en-GB" dirty="0"/>
          </a:p>
          <a:p>
            <a:r>
              <a:rPr lang="en-GB" dirty="0"/>
              <a:t>Open questions – who, where, what when, why.</a:t>
            </a:r>
          </a:p>
          <a:p>
            <a:r>
              <a:rPr lang="en-GB" dirty="0"/>
              <a:t>Closed questions – leads to a yes/no answer</a:t>
            </a:r>
          </a:p>
          <a:p>
            <a:endParaRPr lang="en-GB" dirty="0"/>
          </a:p>
          <a:p>
            <a:r>
              <a:rPr lang="en-GB" dirty="0"/>
              <a:t>Which should you use when finding out visitors’ interests</a:t>
            </a:r>
          </a:p>
          <a:p>
            <a:endParaRPr lang="en-GB" dirty="0"/>
          </a:p>
          <a:p>
            <a:endParaRPr lang="en-GB" dirty="0"/>
          </a:p>
          <a:p>
            <a:r>
              <a:rPr lang="en-GB" dirty="0"/>
              <a:t>Break out exercise – Topics to Avoid – 15 minutes.</a:t>
            </a:r>
          </a:p>
          <a:p>
            <a:r>
              <a:rPr lang="en-GB" dirty="0"/>
              <a:t>The group should give you politics, local politics, religion, illness, divorce etc</a:t>
            </a:r>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7</a:t>
            </a:fld>
            <a:endParaRPr lang="en-ID"/>
          </a:p>
        </p:txBody>
      </p:sp>
    </p:spTree>
    <p:extLst>
      <p:ext uri="{BB962C8B-B14F-4D97-AF65-F5344CB8AC3E}">
        <p14:creationId xmlns:p14="http://schemas.microsoft.com/office/powerpoint/2010/main" val="1328151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G" dirty="0"/>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8</a:t>
            </a:fld>
            <a:endParaRPr lang="en-ID"/>
          </a:p>
        </p:txBody>
      </p:sp>
    </p:spTree>
    <p:extLst>
      <p:ext uri="{BB962C8B-B14F-4D97-AF65-F5344CB8AC3E}">
        <p14:creationId xmlns:p14="http://schemas.microsoft.com/office/powerpoint/2010/main" val="346474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Great customer care is delivered by lovely people that really care.</a:t>
            </a:r>
          </a:p>
        </p:txBody>
      </p:sp>
      <p:sp>
        <p:nvSpPr>
          <p:cNvPr id="4" name="Slide Number Placeholder 3"/>
          <p:cNvSpPr>
            <a:spLocks noGrp="1"/>
          </p:cNvSpPr>
          <p:nvPr>
            <p:ph type="sldNum" sz="quarter" idx="5"/>
          </p:nvPr>
        </p:nvSpPr>
        <p:spPr/>
        <p:txBody>
          <a:bodyPr/>
          <a:lstStyle/>
          <a:p>
            <a:pPr>
              <a:defRPr/>
            </a:pPr>
            <a:fld id="{F04FF9D2-A261-AF45-B6CE-82FB07D5AF3F}" type="slidenum">
              <a:rPr lang="en-ID" smtClean="0"/>
              <a:pPr>
                <a:defRPr/>
              </a:pPr>
              <a:t>9</a:t>
            </a:fld>
            <a:endParaRPr lang="en-ID"/>
          </a:p>
        </p:txBody>
      </p:sp>
    </p:spTree>
    <p:extLst>
      <p:ext uri="{BB962C8B-B14F-4D97-AF65-F5344CB8AC3E}">
        <p14:creationId xmlns:p14="http://schemas.microsoft.com/office/powerpoint/2010/main" val="61360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7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338134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0" y="0"/>
            <a:ext cx="5191340" cy="6858000"/>
          </a:xfrm>
          <a:custGeom>
            <a:avLst/>
            <a:gdLst>
              <a:gd name="connsiteX0" fmla="*/ 0 w 5191340"/>
              <a:gd name="connsiteY0" fmla="*/ 0 h 6858000"/>
              <a:gd name="connsiteX1" fmla="*/ 2197469 w 5191340"/>
              <a:gd name="connsiteY1" fmla="*/ 0 h 6858000"/>
              <a:gd name="connsiteX2" fmla="*/ 2283759 w 5191340"/>
              <a:gd name="connsiteY2" fmla="*/ 90833 h 6858000"/>
              <a:gd name="connsiteX3" fmla="*/ 2317732 w 5191340"/>
              <a:gd name="connsiteY3" fmla="*/ 1256810 h 6858000"/>
              <a:gd name="connsiteX4" fmla="*/ 3896544 w 5191340"/>
              <a:gd name="connsiteY4" fmla="*/ 3377287 h 6858000"/>
              <a:gd name="connsiteX5" fmla="*/ 4435020 w 5191340"/>
              <a:gd name="connsiteY5" fmla="*/ 6703863 h 6858000"/>
              <a:gd name="connsiteX6" fmla="*/ 4293439 w 5191340"/>
              <a:gd name="connsiteY6" fmla="*/ 6858000 h 6858000"/>
              <a:gd name="connsiteX7" fmla="*/ 0 w 51913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1340" h="6858000">
                <a:moveTo>
                  <a:pt x="0" y="0"/>
                </a:moveTo>
                <a:lnTo>
                  <a:pt x="2197469" y="0"/>
                </a:lnTo>
                <a:lnTo>
                  <a:pt x="2283759" y="90833"/>
                </a:lnTo>
                <a:cubicBezTo>
                  <a:pt x="2704668" y="582734"/>
                  <a:pt x="2612541" y="1054335"/>
                  <a:pt x="2317732" y="1256810"/>
                </a:cubicBezTo>
                <a:cubicBezTo>
                  <a:pt x="1888919" y="1551321"/>
                  <a:pt x="972818" y="3161313"/>
                  <a:pt x="3896544" y="3377287"/>
                </a:cubicBezTo>
                <a:cubicBezTo>
                  <a:pt x="5541139" y="3498773"/>
                  <a:pt x="5502080" y="5440473"/>
                  <a:pt x="4435020" y="6703863"/>
                </a:cubicBezTo>
                <a:lnTo>
                  <a:pt x="4293439" y="6858000"/>
                </a:lnTo>
                <a:lnTo>
                  <a:pt x="0" y="6858000"/>
                </a:ln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2705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11" name="Picture Placeholder 10"/>
          <p:cNvSpPr>
            <a:spLocks noGrp="1"/>
          </p:cNvSpPr>
          <p:nvPr>
            <p:ph type="pic" sz="quarter" idx="14"/>
          </p:nvPr>
        </p:nvSpPr>
        <p:spPr>
          <a:xfrm>
            <a:off x="1611671" y="1744662"/>
            <a:ext cx="2517061" cy="3368675"/>
          </a:xfrm>
          <a:custGeom>
            <a:avLst/>
            <a:gdLst>
              <a:gd name="connsiteX0" fmla="*/ 542350 w 2517061"/>
              <a:gd name="connsiteY0" fmla="*/ 0 h 3368675"/>
              <a:gd name="connsiteX1" fmla="*/ 1022122 w 2517061"/>
              <a:gd name="connsiteY1" fmla="*/ 0 h 3368675"/>
              <a:gd name="connsiteX2" fmla="*/ 1258531 w 2517061"/>
              <a:gd name="connsiteY2" fmla="*/ 235669 h 3368675"/>
              <a:gd name="connsiteX3" fmla="*/ 1494940 w 2517061"/>
              <a:gd name="connsiteY3" fmla="*/ 0 h 3368675"/>
              <a:gd name="connsiteX4" fmla="*/ 1974711 w 2517061"/>
              <a:gd name="connsiteY4" fmla="*/ 0 h 3368675"/>
              <a:gd name="connsiteX5" fmla="*/ 2517061 w 2517061"/>
              <a:gd name="connsiteY5" fmla="*/ 540652 h 3368675"/>
              <a:gd name="connsiteX6" fmla="*/ 2517061 w 2517061"/>
              <a:gd name="connsiteY6" fmla="*/ 2828024 h 3368675"/>
              <a:gd name="connsiteX7" fmla="*/ 1974711 w 2517061"/>
              <a:gd name="connsiteY7" fmla="*/ 3368675 h 3368675"/>
              <a:gd name="connsiteX8" fmla="*/ 1494940 w 2517061"/>
              <a:gd name="connsiteY8" fmla="*/ 3368675 h 3368675"/>
              <a:gd name="connsiteX9" fmla="*/ 1258531 w 2517061"/>
              <a:gd name="connsiteY9" fmla="*/ 3133007 h 3368675"/>
              <a:gd name="connsiteX10" fmla="*/ 1022122 w 2517061"/>
              <a:gd name="connsiteY10" fmla="*/ 3368675 h 3368675"/>
              <a:gd name="connsiteX11" fmla="*/ 542350 w 2517061"/>
              <a:gd name="connsiteY11" fmla="*/ 3368675 h 3368675"/>
              <a:gd name="connsiteX12" fmla="*/ 0 w 2517061"/>
              <a:gd name="connsiteY12" fmla="*/ 2828024 h 3368675"/>
              <a:gd name="connsiteX13" fmla="*/ 0 w 2517061"/>
              <a:gd name="connsiteY13" fmla="*/ 540652 h 3368675"/>
              <a:gd name="connsiteX14" fmla="*/ 542350 w 2517061"/>
              <a:gd name="connsiteY14" fmla="*/ 0 h 336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7061" h="3368675">
                <a:moveTo>
                  <a:pt x="542350" y="0"/>
                </a:moveTo>
                <a:cubicBezTo>
                  <a:pt x="542350" y="0"/>
                  <a:pt x="542350" y="0"/>
                  <a:pt x="1022122" y="0"/>
                </a:cubicBezTo>
                <a:cubicBezTo>
                  <a:pt x="1022122" y="131697"/>
                  <a:pt x="1126420" y="235669"/>
                  <a:pt x="1258531" y="235669"/>
                </a:cubicBezTo>
                <a:cubicBezTo>
                  <a:pt x="1390642" y="235669"/>
                  <a:pt x="1494940" y="131697"/>
                  <a:pt x="1494940" y="0"/>
                </a:cubicBezTo>
                <a:cubicBezTo>
                  <a:pt x="1494940" y="0"/>
                  <a:pt x="1494940" y="0"/>
                  <a:pt x="1974711" y="0"/>
                </a:cubicBezTo>
                <a:cubicBezTo>
                  <a:pt x="2273699" y="0"/>
                  <a:pt x="2517061" y="242600"/>
                  <a:pt x="2517061" y="540652"/>
                </a:cubicBezTo>
                <a:cubicBezTo>
                  <a:pt x="2517061" y="540652"/>
                  <a:pt x="2517061" y="540652"/>
                  <a:pt x="2517061" y="2828024"/>
                </a:cubicBezTo>
                <a:cubicBezTo>
                  <a:pt x="2517061" y="3126075"/>
                  <a:pt x="2273699" y="3368675"/>
                  <a:pt x="1974711" y="3368675"/>
                </a:cubicBezTo>
                <a:cubicBezTo>
                  <a:pt x="1974711" y="3368675"/>
                  <a:pt x="1974711" y="3368675"/>
                  <a:pt x="1494940" y="3368675"/>
                </a:cubicBezTo>
                <a:cubicBezTo>
                  <a:pt x="1494940" y="3236978"/>
                  <a:pt x="1390642" y="3133007"/>
                  <a:pt x="1258531" y="3133007"/>
                </a:cubicBezTo>
                <a:cubicBezTo>
                  <a:pt x="1126420" y="3133007"/>
                  <a:pt x="1022122" y="3236978"/>
                  <a:pt x="1022122" y="3368675"/>
                </a:cubicBezTo>
                <a:cubicBezTo>
                  <a:pt x="1022122" y="3368675"/>
                  <a:pt x="1022122" y="3368675"/>
                  <a:pt x="542350" y="3368675"/>
                </a:cubicBezTo>
                <a:cubicBezTo>
                  <a:pt x="243362" y="3368675"/>
                  <a:pt x="0" y="3126075"/>
                  <a:pt x="0" y="2828024"/>
                </a:cubicBezTo>
                <a:cubicBezTo>
                  <a:pt x="0" y="2828024"/>
                  <a:pt x="0" y="2828024"/>
                  <a:pt x="0" y="540652"/>
                </a:cubicBezTo>
                <a:cubicBezTo>
                  <a:pt x="0" y="242600"/>
                  <a:pt x="243362" y="0"/>
                  <a:pt x="542350"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12" name="Picture Placeholder 11"/>
          <p:cNvSpPr>
            <a:spLocks noGrp="1"/>
          </p:cNvSpPr>
          <p:nvPr>
            <p:ph type="pic" sz="quarter" idx="15"/>
          </p:nvPr>
        </p:nvSpPr>
        <p:spPr>
          <a:xfrm>
            <a:off x="4837469" y="1744662"/>
            <a:ext cx="2517061" cy="3368675"/>
          </a:xfrm>
          <a:custGeom>
            <a:avLst/>
            <a:gdLst>
              <a:gd name="connsiteX0" fmla="*/ 542350 w 2517061"/>
              <a:gd name="connsiteY0" fmla="*/ 0 h 3368675"/>
              <a:gd name="connsiteX1" fmla="*/ 1022122 w 2517061"/>
              <a:gd name="connsiteY1" fmla="*/ 0 h 3368675"/>
              <a:gd name="connsiteX2" fmla="*/ 1258531 w 2517061"/>
              <a:gd name="connsiteY2" fmla="*/ 235669 h 3368675"/>
              <a:gd name="connsiteX3" fmla="*/ 1494940 w 2517061"/>
              <a:gd name="connsiteY3" fmla="*/ 0 h 3368675"/>
              <a:gd name="connsiteX4" fmla="*/ 1974711 w 2517061"/>
              <a:gd name="connsiteY4" fmla="*/ 0 h 3368675"/>
              <a:gd name="connsiteX5" fmla="*/ 2517061 w 2517061"/>
              <a:gd name="connsiteY5" fmla="*/ 540652 h 3368675"/>
              <a:gd name="connsiteX6" fmla="*/ 2517061 w 2517061"/>
              <a:gd name="connsiteY6" fmla="*/ 2828024 h 3368675"/>
              <a:gd name="connsiteX7" fmla="*/ 1974711 w 2517061"/>
              <a:gd name="connsiteY7" fmla="*/ 3368675 h 3368675"/>
              <a:gd name="connsiteX8" fmla="*/ 1494940 w 2517061"/>
              <a:gd name="connsiteY8" fmla="*/ 3368675 h 3368675"/>
              <a:gd name="connsiteX9" fmla="*/ 1258531 w 2517061"/>
              <a:gd name="connsiteY9" fmla="*/ 3133007 h 3368675"/>
              <a:gd name="connsiteX10" fmla="*/ 1022122 w 2517061"/>
              <a:gd name="connsiteY10" fmla="*/ 3368675 h 3368675"/>
              <a:gd name="connsiteX11" fmla="*/ 542350 w 2517061"/>
              <a:gd name="connsiteY11" fmla="*/ 3368675 h 3368675"/>
              <a:gd name="connsiteX12" fmla="*/ 0 w 2517061"/>
              <a:gd name="connsiteY12" fmla="*/ 2828024 h 3368675"/>
              <a:gd name="connsiteX13" fmla="*/ 0 w 2517061"/>
              <a:gd name="connsiteY13" fmla="*/ 540652 h 3368675"/>
              <a:gd name="connsiteX14" fmla="*/ 542350 w 2517061"/>
              <a:gd name="connsiteY14" fmla="*/ 0 h 336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7061" h="3368675">
                <a:moveTo>
                  <a:pt x="542350" y="0"/>
                </a:moveTo>
                <a:cubicBezTo>
                  <a:pt x="542350" y="0"/>
                  <a:pt x="542350" y="0"/>
                  <a:pt x="1022122" y="0"/>
                </a:cubicBezTo>
                <a:cubicBezTo>
                  <a:pt x="1022122" y="131697"/>
                  <a:pt x="1126420" y="235669"/>
                  <a:pt x="1258531" y="235669"/>
                </a:cubicBezTo>
                <a:cubicBezTo>
                  <a:pt x="1390642" y="235669"/>
                  <a:pt x="1494940" y="131697"/>
                  <a:pt x="1494940" y="0"/>
                </a:cubicBezTo>
                <a:cubicBezTo>
                  <a:pt x="1494940" y="0"/>
                  <a:pt x="1494940" y="0"/>
                  <a:pt x="1974711" y="0"/>
                </a:cubicBezTo>
                <a:cubicBezTo>
                  <a:pt x="2273699" y="0"/>
                  <a:pt x="2517061" y="242600"/>
                  <a:pt x="2517061" y="540652"/>
                </a:cubicBezTo>
                <a:cubicBezTo>
                  <a:pt x="2517061" y="540652"/>
                  <a:pt x="2517061" y="540652"/>
                  <a:pt x="2517061" y="2828024"/>
                </a:cubicBezTo>
                <a:cubicBezTo>
                  <a:pt x="2517061" y="3126075"/>
                  <a:pt x="2273699" y="3368675"/>
                  <a:pt x="1974711" y="3368675"/>
                </a:cubicBezTo>
                <a:cubicBezTo>
                  <a:pt x="1974711" y="3368675"/>
                  <a:pt x="1974711" y="3368675"/>
                  <a:pt x="1494940" y="3368675"/>
                </a:cubicBezTo>
                <a:cubicBezTo>
                  <a:pt x="1494940" y="3236978"/>
                  <a:pt x="1390642" y="3133007"/>
                  <a:pt x="1258531" y="3133007"/>
                </a:cubicBezTo>
                <a:cubicBezTo>
                  <a:pt x="1126420" y="3133007"/>
                  <a:pt x="1022122" y="3236978"/>
                  <a:pt x="1022122" y="3368675"/>
                </a:cubicBezTo>
                <a:cubicBezTo>
                  <a:pt x="1022122" y="3368675"/>
                  <a:pt x="1022122" y="3368675"/>
                  <a:pt x="542350" y="3368675"/>
                </a:cubicBezTo>
                <a:cubicBezTo>
                  <a:pt x="243362" y="3368675"/>
                  <a:pt x="0" y="3126075"/>
                  <a:pt x="0" y="2828024"/>
                </a:cubicBezTo>
                <a:cubicBezTo>
                  <a:pt x="0" y="2828024"/>
                  <a:pt x="0" y="2828024"/>
                  <a:pt x="0" y="540652"/>
                </a:cubicBezTo>
                <a:cubicBezTo>
                  <a:pt x="0" y="242600"/>
                  <a:pt x="243362" y="0"/>
                  <a:pt x="542350"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13" name="Picture Placeholder 12"/>
          <p:cNvSpPr>
            <a:spLocks noGrp="1"/>
          </p:cNvSpPr>
          <p:nvPr>
            <p:ph type="pic" sz="quarter" idx="16"/>
          </p:nvPr>
        </p:nvSpPr>
        <p:spPr>
          <a:xfrm>
            <a:off x="8063269" y="1744662"/>
            <a:ext cx="2517061" cy="3368675"/>
          </a:xfrm>
          <a:custGeom>
            <a:avLst/>
            <a:gdLst>
              <a:gd name="connsiteX0" fmla="*/ 542350 w 2517061"/>
              <a:gd name="connsiteY0" fmla="*/ 0 h 3368675"/>
              <a:gd name="connsiteX1" fmla="*/ 1022122 w 2517061"/>
              <a:gd name="connsiteY1" fmla="*/ 0 h 3368675"/>
              <a:gd name="connsiteX2" fmla="*/ 1258531 w 2517061"/>
              <a:gd name="connsiteY2" fmla="*/ 235669 h 3368675"/>
              <a:gd name="connsiteX3" fmla="*/ 1494940 w 2517061"/>
              <a:gd name="connsiteY3" fmla="*/ 0 h 3368675"/>
              <a:gd name="connsiteX4" fmla="*/ 1974711 w 2517061"/>
              <a:gd name="connsiteY4" fmla="*/ 0 h 3368675"/>
              <a:gd name="connsiteX5" fmla="*/ 2517061 w 2517061"/>
              <a:gd name="connsiteY5" fmla="*/ 540652 h 3368675"/>
              <a:gd name="connsiteX6" fmla="*/ 2517061 w 2517061"/>
              <a:gd name="connsiteY6" fmla="*/ 2828024 h 3368675"/>
              <a:gd name="connsiteX7" fmla="*/ 1974711 w 2517061"/>
              <a:gd name="connsiteY7" fmla="*/ 3368675 h 3368675"/>
              <a:gd name="connsiteX8" fmla="*/ 1494940 w 2517061"/>
              <a:gd name="connsiteY8" fmla="*/ 3368675 h 3368675"/>
              <a:gd name="connsiteX9" fmla="*/ 1258531 w 2517061"/>
              <a:gd name="connsiteY9" fmla="*/ 3133007 h 3368675"/>
              <a:gd name="connsiteX10" fmla="*/ 1022122 w 2517061"/>
              <a:gd name="connsiteY10" fmla="*/ 3368675 h 3368675"/>
              <a:gd name="connsiteX11" fmla="*/ 542350 w 2517061"/>
              <a:gd name="connsiteY11" fmla="*/ 3368675 h 3368675"/>
              <a:gd name="connsiteX12" fmla="*/ 0 w 2517061"/>
              <a:gd name="connsiteY12" fmla="*/ 2828024 h 3368675"/>
              <a:gd name="connsiteX13" fmla="*/ 0 w 2517061"/>
              <a:gd name="connsiteY13" fmla="*/ 540652 h 3368675"/>
              <a:gd name="connsiteX14" fmla="*/ 542350 w 2517061"/>
              <a:gd name="connsiteY14" fmla="*/ 0 h 336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7061" h="3368675">
                <a:moveTo>
                  <a:pt x="542350" y="0"/>
                </a:moveTo>
                <a:cubicBezTo>
                  <a:pt x="542350" y="0"/>
                  <a:pt x="542350" y="0"/>
                  <a:pt x="1022122" y="0"/>
                </a:cubicBezTo>
                <a:cubicBezTo>
                  <a:pt x="1022122" y="131697"/>
                  <a:pt x="1126420" y="235669"/>
                  <a:pt x="1258531" y="235669"/>
                </a:cubicBezTo>
                <a:cubicBezTo>
                  <a:pt x="1390642" y="235669"/>
                  <a:pt x="1494940" y="131697"/>
                  <a:pt x="1494940" y="0"/>
                </a:cubicBezTo>
                <a:cubicBezTo>
                  <a:pt x="1494940" y="0"/>
                  <a:pt x="1494940" y="0"/>
                  <a:pt x="1974711" y="0"/>
                </a:cubicBezTo>
                <a:cubicBezTo>
                  <a:pt x="2273699" y="0"/>
                  <a:pt x="2517061" y="242600"/>
                  <a:pt x="2517061" y="540652"/>
                </a:cubicBezTo>
                <a:cubicBezTo>
                  <a:pt x="2517061" y="540652"/>
                  <a:pt x="2517061" y="540652"/>
                  <a:pt x="2517061" y="2828024"/>
                </a:cubicBezTo>
                <a:cubicBezTo>
                  <a:pt x="2517061" y="3126075"/>
                  <a:pt x="2273699" y="3368675"/>
                  <a:pt x="1974711" y="3368675"/>
                </a:cubicBezTo>
                <a:cubicBezTo>
                  <a:pt x="1974711" y="3368675"/>
                  <a:pt x="1974711" y="3368675"/>
                  <a:pt x="1494940" y="3368675"/>
                </a:cubicBezTo>
                <a:cubicBezTo>
                  <a:pt x="1494940" y="3236978"/>
                  <a:pt x="1390642" y="3133007"/>
                  <a:pt x="1258531" y="3133007"/>
                </a:cubicBezTo>
                <a:cubicBezTo>
                  <a:pt x="1126420" y="3133007"/>
                  <a:pt x="1022122" y="3236978"/>
                  <a:pt x="1022122" y="3368675"/>
                </a:cubicBezTo>
                <a:cubicBezTo>
                  <a:pt x="1022122" y="3368675"/>
                  <a:pt x="1022122" y="3368675"/>
                  <a:pt x="542350" y="3368675"/>
                </a:cubicBezTo>
                <a:cubicBezTo>
                  <a:pt x="243362" y="3368675"/>
                  <a:pt x="0" y="3126075"/>
                  <a:pt x="0" y="2828024"/>
                </a:cubicBezTo>
                <a:cubicBezTo>
                  <a:pt x="0" y="2828024"/>
                  <a:pt x="0" y="2828024"/>
                  <a:pt x="0" y="540652"/>
                </a:cubicBezTo>
                <a:cubicBezTo>
                  <a:pt x="0" y="242600"/>
                  <a:pt x="243362" y="0"/>
                  <a:pt x="542350"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719512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0" y="4573616"/>
            <a:ext cx="12192000" cy="2284385"/>
          </a:xfrm>
          <a:custGeom>
            <a:avLst/>
            <a:gdLst>
              <a:gd name="connsiteX0" fmla="*/ 0 w 12192000"/>
              <a:gd name="connsiteY0" fmla="*/ 0 h 2284385"/>
              <a:gd name="connsiteX1" fmla="*/ 12192000 w 12192000"/>
              <a:gd name="connsiteY1" fmla="*/ 0 h 2284385"/>
              <a:gd name="connsiteX2" fmla="*/ 12192000 w 12192000"/>
              <a:gd name="connsiteY2" fmla="*/ 2284385 h 2284385"/>
              <a:gd name="connsiteX3" fmla="*/ 0 w 12192000"/>
              <a:gd name="connsiteY3" fmla="*/ 2284385 h 2284385"/>
            </a:gdLst>
            <a:ahLst/>
            <a:cxnLst>
              <a:cxn ang="0">
                <a:pos x="connsiteX0" y="connsiteY0"/>
              </a:cxn>
              <a:cxn ang="0">
                <a:pos x="connsiteX1" y="connsiteY1"/>
              </a:cxn>
              <a:cxn ang="0">
                <a:pos x="connsiteX2" y="connsiteY2"/>
              </a:cxn>
              <a:cxn ang="0">
                <a:pos x="connsiteX3" y="connsiteY3"/>
              </a:cxn>
            </a:cxnLst>
            <a:rect l="l" t="t" r="r" b="b"/>
            <a:pathLst>
              <a:path w="12192000" h="2284385">
                <a:moveTo>
                  <a:pt x="0" y="0"/>
                </a:moveTo>
                <a:lnTo>
                  <a:pt x="12192000" y="0"/>
                </a:lnTo>
                <a:lnTo>
                  <a:pt x="12192000" y="2284385"/>
                </a:lnTo>
                <a:lnTo>
                  <a:pt x="0" y="2284385"/>
                </a:ln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94556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0" y="4448634"/>
            <a:ext cx="12192000" cy="2409366"/>
          </a:xfrm>
          <a:custGeom>
            <a:avLst/>
            <a:gdLst>
              <a:gd name="connsiteX0" fmla="*/ 6546785 w 12192000"/>
              <a:gd name="connsiteY0" fmla="*/ 0 h 2409366"/>
              <a:gd name="connsiteX1" fmla="*/ 6764087 w 12192000"/>
              <a:gd name="connsiteY1" fmla="*/ 0 h 2409366"/>
              <a:gd name="connsiteX2" fmla="*/ 6764087 w 12192000"/>
              <a:gd name="connsiteY2" fmla="*/ 1487320 h 2409366"/>
              <a:gd name="connsiteX3" fmla="*/ 6939777 w 12192000"/>
              <a:gd name="connsiteY3" fmla="*/ 1487320 h 2409366"/>
              <a:gd name="connsiteX4" fmla="*/ 6939777 w 12192000"/>
              <a:gd name="connsiteY4" fmla="*/ 1848725 h 2409366"/>
              <a:gd name="connsiteX5" fmla="*/ 7300405 w 12192000"/>
              <a:gd name="connsiteY5" fmla="*/ 1848725 h 2409366"/>
              <a:gd name="connsiteX6" fmla="*/ 7448355 w 12192000"/>
              <a:gd name="connsiteY6" fmla="*/ 1700457 h 2409366"/>
              <a:gd name="connsiteX7" fmla="*/ 7647163 w 12192000"/>
              <a:gd name="connsiteY7" fmla="*/ 1700457 h 2409366"/>
              <a:gd name="connsiteX8" fmla="*/ 7871400 w 12192000"/>
              <a:gd name="connsiteY8" fmla="*/ 1478054 h 2409366"/>
              <a:gd name="connsiteX9" fmla="*/ 8067896 w 12192000"/>
              <a:gd name="connsiteY9" fmla="*/ 1478054 h 2409366"/>
              <a:gd name="connsiteX10" fmla="*/ 8067896 w 12192000"/>
              <a:gd name="connsiteY10" fmla="*/ 1044831 h 2409366"/>
              <a:gd name="connsiteX11" fmla="*/ 8428523 w 12192000"/>
              <a:gd name="connsiteY11" fmla="*/ 1044831 h 2409366"/>
              <a:gd name="connsiteX12" fmla="*/ 8428523 w 12192000"/>
              <a:gd name="connsiteY12" fmla="*/ 1204683 h 2409366"/>
              <a:gd name="connsiteX13" fmla="*/ 8659695 w 12192000"/>
              <a:gd name="connsiteY13" fmla="*/ 1436353 h 2409366"/>
              <a:gd name="connsiteX14" fmla="*/ 8659695 w 12192000"/>
              <a:gd name="connsiteY14" fmla="*/ 1688873 h 2409366"/>
              <a:gd name="connsiteX15" fmla="*/ 8791463 w 12192000"/>
              <a:gd name="connsiteY15" fmla="*/ 1688873 h 2409366"/>
              <a:gd name="connsiteX16" fmla="*/ 8791463 w 12192000"/>
              <a:gd name="connsiteY16" fmla="*/ 1204683 h 2409366"/>
              <a:gd name="connsiteX17" fmla="*/ 8964842 w 12192000"/>
              <a:gd name="connsiteY17" fmla="*/ 1204683 h 2409366"/>
              <a:gd name="connsiteX18" fmla="*/ 8964842 w 12192000"/>
              <a:gd name="connsiteY18" fmla="*/ 1637906 h 2409366"/>
              <a:gd name="connsiteX19" fmla="*/ 9156714 w 12192000"/>
              <a:gd name="connsiteY19" fmla="*/ 1637906 h 2409366"/>
              <a:gd name="connsiteX20" fmla="*/ 9156714 w 12192000"/>
              <a:gd name="connsiteY20" fmla="*/ 1471103 h 2409366"/>
              <a:gd name="connsiteX21" fmla="*/ 9385575 w 12192000"/>
              <a:gd name="connsiteY21" fmla="*/ 1471103 h 2409366"/>
              <a:gd name="connsiteX22" fmla="*/ 9385575 w 12192000"/>
              <a:gd name="connsiteY22" fmla="*/ 1892743 h 2409366"/>
              <a:gd name="connsiteX23" fmla="*/ 9579759 w 12192000"/>
              <a:gd name="connsiteY23" fmla="*/ 1892743 h 2409366"/>
              <a:gd name="connsiteX24" fmla="*/ 9579759 w 12192000"/>
              <a:gd name="connsiteY24" fmla="*/ 975330 h 2409366"/>
              <a:gd name="connsiteX25" fmla="*/ 9688410 w 12192000"/>
              <a:gd name="connsiteY25" fmla="*/ 975330 h 2409366"/>
              <a:gd name="connsiteX26" fmla="*/ 9688410 w 12192000"/>
              <a:gd name="connsiteY26" fmla="*/ 129735 h 2409366"/>
              <a:gd name="connsiteX27" fmla="*/ 9739267 w 12192000"/>
              <a:gd name="connsiteY27" fmla="*/ 129735 h 2409366"/>
              <a:gd name="connsiteX28" fmla="*/ 9739267 w 12192000"/>
              <a:gd name="connsiteY28" fmla="*/ 602342 h 2409366"/>
              <a:gd name="connsiteX29" fmla="*/ 10074466 w 12192000"/>
              <a:gd name="connsiteY29" fmla="*/ 935946 h 2409366"/>
              <a:gd name="connsiteX30" fmla="*/ 10074466 w 12192000"/>
              <a:gd name="connsiteY30" fmla="*/ 1427086 h 2409366"/>
              <a:gd name="connsiteX31" fmla="*/ 10129948 w 12192000"/>
              <a:gd name="connsiteY31" fmla="*/ 1427086 h 2409366"/>
              <a:gd name="connsiteX32" fmla="*/ 10129948 w 12192000"/>
              <a:gd name="connsiteY32" fmla="*/ 1153716 h 2409366"/>
              <a:gd name="connsiteX33" fmla="*/ 10374990 w 12192000"/>
              <a:gd name="connsiteY33" fmla="*/ 1399286 h 2409366"/>
              <a:gd name="connsiteX34" fmla="*/ 10374990 w 12192000"/>
              <a:gd name="connsiteY34" fmla="*/ 1971510 h 2409366"/>
              <a:gd name="connsiteX35" fmla="*/ 10522940 w 12192000"/>
              <a:gd name="connsiteY35" fmla="*/ 1971510 h 2409366"/>
              <a:gd name="connsiteX36" fmla="*/ 10522940 w 12192000"/>
              <a:gd name="connsiteY36" fmla="*/ 1739840 h 2409366"/>
              <a:gd name="connsiteX37" fmla="*/ 10594603 w 12192000"/>
              <a:gd name="connsiteY37" fmla="*/ 1670340 h 2409366"/>
              <a:gd name="connsiteX38" fmla="*/ 10594603 w 12192000"/>
              <a:gd name="connsiteY38" fmla="*/ 1355269 h 2409366"/>
              <a:gd name="connsiteX39" fmla="*/ 11033829 w 12192000"/>
              <a:gd name="connsiteY39" fmla="*/ 1355269 h 2409366"/>
              <a:gd name="connsiteX40" fmla="*/ 11033829 w 12192000"/>
              <a:gd name="connsiteY40" fmla="*/ 1603155 h 2409366"/>
              <a:gd name="connsiteX41" fmla="*/ 11218767 w 12192000"/>
              <a:gd name="connsiteY41" fmla="*/ 1786174 h 2409366"/>
              <a:gd name="connsiteX42" fmla="*/ 11218767 w 12192000"/>
              <a:gd name="connsiteY42" fmla="*/ 1978460 h 2409366"/>
              <a:gd name="connsiteX43" fmla="*/ 11512355 w 12192000"/>
              <a:gd name="connsiteY43" fmla="*/ 1978460 h 2409366"/>
              <a:gd name="connsiteX44" fmla="*/ 11512355 w 12192000"/>
              <a:gd name="connsiteY44" fmla="*/ 1586938 h 2409366"/>
              <a:gd name="connsiteX45" fmla="*/ 11678799 w 12192000"/>
              <a:gd name="connsiteY45" fmla="*/ 1586938 h 2409366"/>
              <a:gd name="connsiteX46" fmla="*/ 11678799 w 12192000"/>
              <a:gd name="connsiteY46" fmla="*/ 854862 h 2409366"/>
              <a:gd name="connsiteX47" fmla="*/ 11838307 w 12192000"/>
              <a:gd name="connsiteY47" fmla="*/ 854862 h 2409366"/>
              <a:gd name="connsiteX48" fmla="*/ 11838307 w 12192000"/>
              <a:gd name="connsiteY48" fmla="*/ 1204683 h 2409366"/>
              <a:gd name="connsiteX49" fmla="*/ 11988569 w 12192000"/>
              <a:gd name="connsiteY49" fmla="*/ 1204683 h 2409366"/>
              <a:gd name="connsiteX50" fmla="*/ 11988569 w 12192000"/>
              <a:gd name="connsiteY50" fmla="*/ 1978460 h 2409366"/>
              <a:gd name="connsiteX51" fmla="*/ 12192000 w 12192000"/>
              <a:gd name="connsiteY51" fmla="*/ 1978460 h 2409366"/>
              <a:gd name="connsiteX52" fmla="*/ 12192000 w 12192000"/>
              <a:gd name="connsiteY52" fmla="*/ 2409366 h 2409366"/>
              <a:gd name="connsiteX53" fmla="*/ 0 w 12192000"/>
              <a:gd name="connsiteY53" fmla="*/ 2409366 h 2409366"/>
              <a:gd name="connsiteX54" fmla="*/ 0 w 12192000"/>
              <a:gd name="connsiteY54" fmla="*/ 1899693 h 2409366"/>
              <a:gd name="connsiteX55" fmla="*/ 251977 w 12192000"/>
              <a:gd name="connsiteY55" fmla="*/ 1899693 h 2409366"/>
              <a:gd name="connsiteX56" fmla="*/ 251977 w 12192000"/>
              <a:gd name="connsiteY56" fmla="*/ 1545238 h 2409366"/>
              <a:gd name="connsiteX57" fmla="*/ 890012 w 12192000"/>
              <a:gd name="connsiteY57" fmla="*/ 1545238 h 2409366"/>
              <a:gd name="connsiteX58" fmla="*/ 890012 w 12192000"/>
              <a:gd name="connsiteY58" fmla="*/ 1723624 h 2409366"/>
              <a:gd name="connsiteX59" fmla="*/ 966298 w 12192000"/>
              <a:gd name="connsiteY59" fmla="*/ 1647173 h 2409366"/>
              <a:gd name="connsiteX60" fmla="*/ 966298 w 12192000"/>
              <a:gd name="connsiteY60" fmla="*/ 2138312 h 2409366"/>
              <a:gd name="connsiteX61" fmla="*/ 1375472 w 12192000"/>
              <a:gd name="connsiteY61" fmla="*/ 2138312 h 2409366"/>
              <a:gd name="connsiteX62" fmla="*/ 1375472 w 12192000"/>
              <a:gd name="connsiteY62" fmla="*/ 1943710 h 2409366"/>
              <a:gd name="connsiteX63" fmla="*/ 1715295 w 12192000"/>
              <a:gd name="connsiteY63" fmla="*/ 1943710 h 2409366"/>
              <a:gd name="connsiteX64" fmla="*/ 1962649 w 12192000"/>
              <a:gd name="connsiteY64" fmla="*/ 1679606 h 2409366"/>
              <a:gd name="connsiteX65" fmla="*/ 2186885 w 12192000"/>
              <a:gd name="connsiteY65" fmla="*/ 1679606 h 2409366"/>
              <a:gd name="connsiteX66" fmla="*/ 2186885 w 12192000"/>
              <a:gd name="connsiteY66" fmla="*/ 1283451 h 2409366"/>
              <a:gd name="connsiteX67" fmla="*/ 2639982 w 12192000"/>
              <a:gd name="connsiteY67" fmla="*/ 1283451 h 2409366"/>
              <a:gd name="connsiteX68" fmla="*/ 2639982 w 12192000"/>
              <a:gd name="connsiteY68" fmla="*/ 1535971 h 2409366"/>
              <a:gd name="connsiteX69" fmla="*/ 2704710 w 12192000"/>
              <a:gd name="connsiteY69" fmla="*/ 1535971 h 2409366"/>
              <a:gd name="connsiteX70" fmla="*/ 2704710 w 12192000"/>
              <a:gd name="connsiteY70" fmla="*/ 1095798 h 2409366"/>
              <a:gd name="connsiteX71" fmla="*/ 2938194 w 12192000"/>
              <a:gd name="connsiteY71" fmla="*/ 1095798 h 2409366"/>
              <a:gd name="connsiteX72" fmla="*/ 2938194 w 12192000"/>
              <a:gd name="connsiteY72" fmla="*/ 2091979 h 2409366"/>
              <a:gd name="connsiteX73" fmla="*/ 3351991 w 12192000"/>
              <a:gd name="connsiteY73" fmla="*/ 2091979 h 2409366"/>
              <a:gd name="connsiteX74" fmla="*/ 3351991 w 12192000"/>
              <a:gd name="connsiteY74" fmla="*/ 1802391 h 2409366"/>
              <a:gd name="connsiteX75" fmla="*/ 3536929 w 12192000"/>
              <a:gd name="connsiteY75" fmla="*/ 1802391 h 2409366"/>
              <a:gd name="connsiteX76" fmla="*/ 3818958 w 12192000"/>
              <a:gd name="connsiteY76" fmla="*/ 2085028 h 2409366"/>
              <a:gd name="connsiteX77" fmla="*/ 3818958 w 12192000"/>
              <a:gd name="connsiteY77" fmla="*/ 1605472 h 2409366"/>
              <a:gd name="connsiteX78" fmla="*/ 4015454 w 12192000"/>
              <a:gd name="connsiteY78" fmla="*/ 1605472 h 2409366"/>
              <a:gd name="connsiteX79" fmla="*/ 4015454 w 12192000"/>
              <a:gd name="connsiteY79" fmla="*/ 1485004 h 2409366"/>
              <a:gd name="connsiteX80" fmla="*/ 4267431 w 12192000"/>
              <a:gd name="connsiteY80" fmla="*/ 1485004 h 2409366"/>
              <a:gd name="connsiteX81" fmla="*/ 4267431 w 12192000"/>
              <a:gd name="connsiteY81" fmla="*/ 1605472 h 2409366"/>
              <a:gd name="connsiteX82" fmla="*/ 4521720 w 12192000"/>
              <a:gd name="connsiteY82" fmla="*/ 1605472 h 2409366"/>
              <a:gd name="connsiteX83" fmla="*/ 4521720 w 12192000"/>
              <a:gd name="connsiteY83" fmla="*/ 1790808 h 2409366"/>
              <a:gd name="connsiteX84" fmla="*/ 4817621 w 12192000"/>
              <a:gd name="connsiteY84" fmla="*/ 1790808 h 2409366"/>
              <a:gd name="connsiteX85" fmla="*/ 4817621 w 12192000"/>
              <a:gd name="connsiteY85" fmla="*/ 1936760 h 2409366"/>
              <a:gd name="connsiteX86" fmla="*/ 5469525 w 12192000"/>
              <a:gd name="connsiteY86" fmla="*/ 1936760 h 2409366"/>
              <a:gd name="connsiteX87" fmla="*/ 5469525 w 12192000"/>
              <a:gd name="connsiteY87" fmla="*/ 1457203 h 2409366"/>
              <a:gd name="connsiteX88" fmla="*/ 5615163 w 12192000"/>
              <a:gd name="connsiteY88" fmla="*/ 1457203 h 2409366"/>
              <a:gd name="connsiteX89" fmla="*/ 5615163 w 12192000"/>
              <a:gd name="connsiteY89" fmla="*/ 827061 h 2409366"/>
              <a:gd name="connsiteX90" fmla="*/ 5744619 w 12192000"/>
              <a:gd name="connsiteY90" fmla="*/ 827061 h 2409366"/>
              <a:gd name="connsiteX91" fmla="*/ 5744619 w 12192000"/>
              <a:gd name="connsiteY91" fmla="*/ 463340 h 2409366"/>
              <a:gd name="connsiteX92" fmla="*/ 6012778 w 12192000"/>
              <a:gd name="connsiteY92" fmla="*/ 194603 h 2409366"/>
              <a:gd name="connsiteX93" fmla="*/ 6301744 w 12192000"/>
              <a:gd name="connsiteY93" fmla="*/ 194603 h 2409366"/>
              <a:gd name="connsiteX94" fmla="*/ 6301744 w 12192000"/>
              <a:gd name="connsiteY94" fmla="*/ 507357 h 2409366"/>
              <a:gd name="connsiteX95" fmla="*/ 6440447 w 12192000"/>
              <a:gd name="connsiteY95" fmla="*/ 507357 h 2409366"/>
              <a:gd name="connsiteX96" fmla="*/ 6440447 w 12192000"/>
              <a:gd name="connsiteY96" fmla="*/ 1028614 h 2409366"/>
              <a:gd name="connsiteX97" fmla="*/ 6546785 w 12192000"/>
              <a:gd name="connsiteY97" fmla="*/ 1028614 h 2409366"/>
              <a:gd name="connsiteX98" fmla="*/ 6546785 w 12192000"/>
              <a:gd name="connsiteY98" fmla="*/ 0 h 240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192000" h="2409366">
                <a:moveTo>
                  <a:pt x="6546785" y="0"/>
                </a:moveTo>
                <a:cubicBezTo>
                  <a:pt x="6764087" y="0"/>
                  <a:pt x="6764087" y="0"/>
                  <a:pt x="6764087" y="0"/>
                </a:cubicBezTo>
                <a:cubicBezTo>
                  <a:pt x="6764087" y="1487320"/>
                  <a:pt x="6764087" y="1487320"/>
                  <a:pt x="6764087" y="1487320"/>
                </a:cubicBezTo>
                <a:cubicBezTo>
                  <a:pt x="6939777" y="1487320"/>
                  <a:pt x="6939777" y="1487320"/>
                  <a:pt x="6939777" y="1487320"/>
                </a:cubicBezTo>
                <a:cubicBezTo>
                  <a:pt x="6939777" y="1848725"/>
                  <a:pt x="6939777" y="1848725"/>
                  <a:pt x="6939777" y="1848725"/>
                </a:cubicBezTo>
                <a:cubicBezTo>
                  <a:pt x="7300405" y="1848725"/>
                  <a:pt x="7300405" y="1848725"/>
                  <a:pt x="7300405" y="1848725"/>
                </a:cubicBezTo>
                <a:cubicBezTo>
                  <a:pt x="7448355" y="1700457"/>
                  <a:pt x="7448355" y="1700457"/>
                  <a:pt x="7448355" y="1700457"/>
                </a:cubicBezTo>
                <a:cubicBezTo>
                  <a:pt x="7647163" y="1700457"/>
                  <a:pt x="7647163" y="1700457"/>
                  <a:pt x="7647163" y="1700457"/>
                </a:cubicBezTo>
                <a:cubicBezTo>
                  <a:pt x="7871400" y="1478054"/>
                  <a:pt x="7871400" y="1478054"/>
                  <a:pt x="7871400" y="1478054"/>
                </a:cubicBezTo>
                <a:cubicBezTo>
                  <a:pt x="8067896" y="1478054"/>
                  <a:pt x="8067896" y="1478054"/>
                  <a:pt x="8067896" y="1478054"/>
                </a:cubicBezTo>
                <a:cubicBezTo>
                  <a:pt x="8067896" y="1044831"/>
                  <a:pt x="8067896" y="1044831"/>
                  <a:pt x="8067896" y="1044831"/>
                </a:cubicBezTo>
                <a:cubicBezTo>
                  <a:pt x="8428523" y="1044831"/>
                  <a:pt x="8428523" y="1044831"/>
                  <a:pt x="8428523" y="1044831"/>
                </a:cubicBezTo>
                <a:cubicBezTo>
                  <a:pt x="8428523" y="1204683"/>
                  <a:pt x="8428523" y="1204683"/>
                  <a:pt x="8428523" y="1204683"/>
                </a:cubicBezTo>
                <a:cubicBezTo>
                  <a:pt x="8659695" y="1436353"/>
                  <a:pt x="8659695" y="1436353"/>
                  <a:pt x="8659695" y="1436353"/>
                </a:cubicBezTo>
                <a:cubicBezTo>
                  <a:pt x="8659695" y="1688873"/>
                  <a:pt x="8659695" y="1688873"/>
                  <a:pt x="8659695" y="1688873"/>
                </a:cubicBezTo>
                <a:cubicBezTo>
                  <a:pt x="8791463" y="1688873"/>
                  <a:pt x="8791463" y="1688873"/>
                  <a:pt x="8791463" y="1688873"/>
                </a:cubicBezTo>
                <a:cubicBezTo>
                  <a:pt x="8791463" y="1204683"/>
                  <a:pt x="8791463" y="1204683"/>
                  <a:pt x="8791463" y="1204683"/>
                </a:cubicBezTo>
                <a:cubicBezTo>
                  <a:pt x="8964842" y="1204683"/>
                  <a:pt x="8964842" y="1204683"/>
                  <a:pt x="8964842" y="1204683"/>
                </a:cubicBezTo>
                <a:cubicBezTo>
                  <a:pt x="8964842" y="1637906"/>
                  <a:pt x="8964842" y="1637906"/>
                  <a:pt x="8964842" y="1637906"/>
                </a:cubicBezTo>
                <a:cubicBezTo>
                  <a:pt x="9156714" y="1637906"/>
                  <a:pt x="9156714" y="1637906"/>
                  <a:pt x="9156714" y="1637906"/>
                </a:cubicBezTo>
                <a:cubicBezTo>
                  <a:pt x="9156714" y="1471103"/>
                  <a:pt x="9156714" y="1471103"/>
                  <a:pt x="9156714" y="1471103"/>
                </a:cubicBezTo>
                <a:cubicBezTo>
                  <a:pt x="9385575" y="1471103"/>
                  <a:pt x="9385575" y="1471103"/>
                  <a:pt x="9385575" y="1471103"/>
                </a:cubicBezTo>
                <a:cubicBezTo>
                  <a:pt x="9385575" y="1892743"/>
                  <a:pt x="9385575" y="1892743"/>
                  <a:pt x="9385575" y="1892743"/>
                </a:cubicBezTo>
                <a:cubicBezTo>
                  <a:pt x="9579759" y="1892743"/>
                  <a:pt x="9579759" y="1892743"/>
                  <a:pt x="9579759" y="1892743"/>
                </a:cubicBezTo>
                <a:cubicBezTo>
                  <a:pt x="9579759" y="975330"/>
                  <a:pt x="9579759" y="975330"/>
                  <a:pt x="9579759" y="975330"/>
                </a:cubicBezTo>
                <a:cubicBezTo>
                  <a:pt x="9688410" y="975330"/>
                  <a:pt x="9688410" y="975330"/>
                  <a:pt x="9688410" y="975330"/>
                </a:cubicBezTo>
                <a:cubicBezTo>
                  <a:pt x="9688410" y="129735"/>
                  <a:pt x="9688410" y="129735"/>
                  <a:pt x="9688410" y="129735"/>
                </a:cubicBezTo>
                <a:cubicBezTo>
                  <a:pt x="9739267" y="129735"/>
                  <a:pt x="9739267" y="129735"/>
                  <a:pt x="9739267" y="129735"/>
                </a:cubicBezTo>
                <a:cubicBezTo>
                  <a:pt x="9739267" y="602342"/>
                  <a:pt x="9739267" y="602342"/>
                  <a:pt x="9739267" y="602342"/>
                </a:cubicBezTo>
                <a:cubicBezTo>
                  <a:pt x="10074466" y="935946"/>
                  <a:pt x="10074466" y="935946"/>
                  <a:pt x="10074466" y="935946"/>
                </a:cubicBezTo>
                <a:cubicBezTo>
                  <a:pt x="10074466" y="1427086"/>
                  <a:pt x="10074466" y="1427086"/>
                  <a:pt x="10074466" y="1427086"/>
                </a:cubicBezTo>
                <a:cubicBezTo>
                  <a:pt x="10129948" y="1427086"/>
                  <a:pt x="10129948" y="1427086"/>
                  <a:pt x="10129948" y="1427086"/>
                </a:cubicBezTo>
                <a:cubicBezTo>
                  <a:pt x="10129948" y="1153716"/>
                  <a:pt x="10129948" y="1153716"/>
                  <a:pt x="10129948" y="1153716"/>
                </a:cubicBezTo>
                <a:cubicBezTo>
                  <a:pt x="10374990" y="1399286"/>
                  <a:pt x="10374990" y="1399286"/>
                  <a:pt x="10374990" y="1399286"/>
                </a:cubicBezTo>
                <a:cubicBezTo>
                  <a:pt x="10374990" y="1971510"/>
                  <a:pt x="10374990" y="1971510"/>
                  <a:pt x="10374990" y="1971510"/>
                </a:cubicBezTo>
                <a:cubicBezTo>
                  <a:pt x="10522940" y="1971510"/>
                  <a:pt x="10522940" y="1971510"/>
                  <a:pt x="10522940" y="1971510"/>
                </a:cubicBezTo>
                <a:cubicBezTo>
                  <a:pt x="10522940" y="1739840"/>
                  <a:pt x="10522940" y="1739840"/>
                  <a:pt x="10522940" y="1739840"/>
                </a:cubicBezTo>
                <a:cubicBezTo>
                  <a:pt x="10594603" y="1670340"/>
                  <a:pt x="10594603" y="1670340"/>
                  <a:pt x="10594603" y="1670340"/>
                </a:cubicBezTo>
                <a:cubicBezTo>
                  <a:pt x="10594603" y="1355269"/>
                  <a:pt x="10594603" y="1355269"/>
                  <a:pt x="10594603" y="1355269"/>
                </a:cubicBezTo>
                <a:cubicBezTo>
                  <a:pt x="11033829" y="1355269"/>
                  <a:pt x="11033829" y="1355269"/>
                  <a:pt x="11033829" y="1355269"/>
                </a:cubicBezTo>
                <a:cubicBezTo>
                  <a:pt x="11033829" y="1603155"/>
                  <a:pt x="11033829" y="1603155"/>
                  <a:pt x="11033829" y="1603155"/>
                </a:cubicBezTo>
                <a:cubicBezTo>
                  <a:pt x="11218767" y="1786174"/>
                  <a:pt x="11218767" y="1786174"/>
                  <a:pt x="11218767" y="1786174"/>
                </a:cubicBezTo>
                <a:cubicBezTo>
                  <a:pt x="11218767" y="1978460"/>
                  <a:pt x="11218767" y="1978460"/>
                  <a:pt x="11218767" y="1978460"/>
                </a:cubicBezTo>
                <a:cubicBezTo>
                  <a:pt x="11512355" y="1978460"/>
                  <a:pt x="11512355" y="1978460"/>
                  <a:pt x="11512355" y="1978460"/>
                </a:cubicBezTo>
                <a:cubicBezTo>
                  <a:pt x="11512355" y="1586938"/>
                  <a:pt x="11512355" y="1586938"/>
                  <a:pt x="11512355" y="1586938"/>
                </a:cubicBezTo>
                <a:cubicBezTo>
                  <a:pt x="11678799" y="1586938"/>
                  <a:pt x="11678799" y="1586938"/>
                  <a:pt x="11678799" y="1586938"/>
                </a:cubicBezTo>
                <a:cubicBezTo>
                  <a:pt x="11678799" y="1586938"/>
                  <a:pt x="11662617" y="854862"/>
                  <a:pt x="11678799" y="854862"/>
                </a:cubicBezTo>
                <a:cubicBezTo>
                  <a:pt x="11692669" y="854862"/>
                  <a:pt x="11838307" y="854862"/>
                  <a:pt x="11838307" y="854862"/>
                </a:cubicBezTo>
                <a:cubicBezTo>
                  <a:pt x="11838307" y="1204683"/>
                  <a:pt x="11838307" y="1204683"/>
                  <a:pt x="11838307" y="1204683"/>
                </a:cubicBezTo>
                <a:cubicBezTo>
                  <a:pt x="11988569" y="1204683"/>
                  <a:pt x="11988569" y="1204683"/>
                  <a:pt x="11988569" y="1204683"/>
                </a:cubicBezTo>
                <a:cubicBezTo>
                  <a:pt x="11988569" y="1978460"/>
                  <a:pt x="11988569" y="1978460"/>
                  <a:pt x="11988569" y="1978460"/>
                </a:cubicBezTo>
                <a:cubicBezTo>
                  <a:pt x="12192000" y="1978460"/>
                  <a:pt x="12192000" y="1978460"/>
                  <a:pt x="12192000" y="1978460"/>
                </a:cubicBezTo>
                <a:cubicBezTo>
                  <a:pt x="12192000" y="2409366"/>
                  <a:pt x="12192000" y="2409366"/>
                  <a:pt x="12192000" y="2409366"/>
                </a:cubicBezTo>
                <a:lnTo>
                  <a:pt x="0" y="2409366"/>
                </a:lnTo>
                <a:cubicBezTo>
                  <a:pt x="0" y="1899693"/>
                  <a:pt x="0" y="1899693"/>
                  <a:pt x="0" y="1899693"/>
                </a:cubicBezTo>
                <a:cubicBezTo>
                  <a:pt x="251977" y="1899693"/>
                  <a:pt x="251977" y="1899693"/>
                  <a:pt x="251977" y="1899693"/>
                </a:cubicBezTo>
                <a:cubicBezTo>
                  <a:pt x="251977" y="1545238"/>
                  <a:pt x="251977" y="1545238"/>
                  <a:pt x="251977" y="1545238"/>
                </a:cubicBezTo>
                <a:cubicBezTo>
                  <a:pt x="890012" y="1545238"/>
                  <a:pt x="890012" y="1545238"/>
                  <a:pt x="890012" y="1545238"/>
                </a:cubicBezTo>
                <a:cubicBezTo>
                  <a:pt x="890012" y="1723624"/>
                  <a:pt x="890012" y="1723624"/>
                  <a:pt x="890012" y="1723624"/>
                </a:cubicBezTo>
                <a:cubicBezTo>
                  <a:pt x="966298" y="1647173"/>
                  <a:pt x="966298" y="1647173"/>
                  <a:pt x="966298" y="1647173"/>
                </a:cubicBezTo>
                <a:cubicBezTo>
                  <a:pt x="966298" y="2138312"/>
                  <a:pt x="966298" y="2138312"/>
                  <a:pt x="966298" y="2138312"/>
                </a:cubicBezTo>
                <a:cubicBezTo>
                  <a:pt x="1375472" y="2138312"/>
                  <a:pt x="1375472" y="2138312"/>
                  <a:pt x="1375472" y="2138312"/>
                </a:cubicBezTo>
                <a:cubicBezTo>
                  <a:pt x="1375472" y="1943710"/>
                  <a:pt x="1375472" y="1943710"/>
                  <a:pt x="1375472" y="1943710"/>
                </a:cubicBezTo>
                <a:cubicBezTo>
                  <a:pt x="1715295" y="1943710"/>
                  <a:pt x="1715295" y="1943710"/>
                  <a:pt x="1715295" y="1943710"/>
                </a:cubicBezTo>
                <a:cubicBezTo>
                  <a:pt x="1962649" y="1679606"/>
                  <a:pt x="1962649" y="1679606"/>
                  <a:pt x="1962649" y="1679606"/>
                </a:cubicBezTo>
                <a:cubicBezTo>
                  <a:pt x="2186885" y="1679606"/>
                  <a:pt x="2186885" y="1679606"/>
                  <a:pt x="2186885" y="1679606"/>
                </a:cubicBezTo>
                <a:cubicBezTo>
                  <a:pt x="2186885" y="1283451"/>
                  <a:pt x="2186885" y="1283451"/>
                  <a:pt x="2186885" y="1283451"/>
                </a:cubicBezTo>
                <a:cubicBezTo>
                  <a:pt x="2639982" y="1283451"/>
                  <a:pt x="2639982" y="1283451"/>
                  <a:pt x="2639982" y="1283451"/>
                </a:cubicBezTo>
                <a:cubicBezTo>
                  <a:pt x="2639982" y="1535971"/>
                  <a:pt x="2639982" y="1535971"/>
                  <a:pt x="2639982" y="1535971"/>
                </a:cubicBezTo>
                <a:cubicBezTo>
                  <a:pt x="2704710" y="1535971"/>
                  <a:pt x="2704710" y="1535971"/>
                  <a:pt x="2704710" y="1535971"/>
                </a:cubicBezTo>
                <a:cubicBezTo>
                  <a:pt x="2704710" y="1095798"/>
                  <a:pt x="2704710" y="1095798"/>
                  <a:pt x="2704710" y="1095798"/>
                </a:cubicBezTo>
                <a:cubicBezTo>
                  <a:pt x="2938194" y="1095798"/>
                  <a:pt x="2938194" y="1095798"/>
                  <a:pt x="2938194" y="1095798"/>
                </a:cubicBezTo>
                <a:cubicBezTo>
                  <a:pt x="2938194" y="2091979"/>
                  <a:pt x="2938194" y="2091979"/>
                  <a:pt x="2938194" y="2091979"/>
                </a:cubicBezTo>
                <a:cubicBezTo>
                  <a:pt x="3351991" y="2091979"/>
                  <a:pt x="3351991" y="2091979"/>
                  <a:pt x="3351991" y="2091979"/>
                </a:cubicBezTo>
                <a:cubicBezTo>
                  <a:pt x="3351991" y="1802391"/>
                  <a:pt x="3351991" y="1802391"/>
                  <a:pt x="3351991" y="1802391"/>
                </a:cubicBezTo>
                <a:cubicBezTo>
                  <a:pt x="3536929" y="1802391"/>
                  <a:pt x="3536929" y="1802391"/>
                  <a:pt x="3536929" y="1802391"/>
                </a:cubicBezTo>
                <a:cubicBezTo>
                  <a:pt x="3818958" y="2085028"/>
                  <a:pt x="3818958" y="2085028"/>
                  <a:pt x="3818958" y="2085028"/>
                </a:cubicBezTo>
                <a:cubicBezTo>
                  <a:pt x="3818958" y="1605472"/>
                  <a:pt x="3818958" y="1605472"/>
                  <a:pt x="3818958" y="1605472"/>
                </a:cubicBezTo>
                <a:cubicBezTo>
                  <a:pt x="4015454" y="1605472"/>
                  <a:pt x="4015454" y="1605472"/>
                  <a:pt x="4015454" y="1605472"/>
                </a:cubicBezTo>
                <a:cubicBezTo>
                  <a:pt x="4015454" y="1485004"/>
                  <a:pt x="4015454" y="1485004"/>
                  <a:pt x="4015454" y="1485004"/>
                </a:cubicBezTo>
                <a:cubicBezTo>
                  <a:pt x="4267431" y="1485004"/>
                  <a:pt x="4267431" y="1485004"/>
                  <a:pt x="4267431" y="1485004"/>
                </a:cubicBezTo>
                <a:cubicBezTo>
                  <a:pt x="4267431" y="1605472"/>
                  <a:pt x="4267431" y="1605472"/>
                  <a:pt x="4267431" y="1605472"/>
                </a:cubicBezTo>
                <a:cubicBezTo>
                  <a:pt x="4521720" y="1605472"/>
                  <a:pt x="4521720" y="1605472"/>
                  <a:pt x="4521720" y="1605472"/>
                </a:cubicBezTo>
                <a:cubicBezTo>
                  <a:pt x="4521720" y="1790808"/>
                  <a:pt x="4521720" y="1790808"/>
                  <a:pt x="4521720" y="1790808"/>
                </a:cubicBezTo>
                <a:cubicBezTo>
                  <a:pt x="4817621" y="1790808"/>
                  <a:pt x="4817621" y="1790808"/>
                  <a:pt x="4817621" y="1790808"/>
                </a:cubicBezTo>
                <a:cubicBezTo>
                  <a:pt x="4817621" y="1936760"/>
                  <a:pt x="4817621" y="1936760"/>
                  <a:pt x="4817621" y="1936760"/>
                </a:cubicBezTo>
                <a:cubicBezTo>
                  <a:pt x="5469525" y="1936760"/>
                  <a:pt x="5469525" y="1936760"/>
                  <a:pt x="5469525" y="1936760"/>
                </a:cubicBezTo>
                <a:cubicBezTo>
                  <a:pt x="5469525" y="1457203"/>
                  <a:pt x="5469525" y="1457203"/>
                  <a:pt x="5469525" y="1457203"/>
                </a:cubicBezTo>
                <a:cubicBezTo>
                  <a:pt x="5615163" y="1457203"/>
                  <a:pt x="5615163" y="1457203"/>
                  <a:pt x="5615163" y="1457203"/>
                </a:cubicBezTo>
                <a:cubicBezTo>
                  <a:pt x="5615163" y="827061"/>
                  <a:pt x="5615163" y="827061"/>
                  <a:pt x="5615163" y="827061"/>
                </a:cubicBezTo>
                <a:cubicBezTo>
                  <a:pt x="5744619" y="827061"/>
                  <a:pt x="5744619" y="827061"/>
                  <a:pt x="5744619" y="827061"/>
                </a:cubicBezTo>
                <a:cubicBezTo>
                  <a:pt x="5744619" y="463340"/>
                  <a:pt x="5744619" y="463340"/>
                  <a:pt x="5744619" y="463340"/>
                </a:cubicBezTo>
                <a:cubicBezTo>
                  <a:pt x="6012778" y="194603"/>
                  <a:pt x="6012778" y="194603"/>
                  <a:pt x="6012778" y="194603"/>
                </a:cubicBezTo>
                <a:cubicBezTo>
                  <a:pt x="6301744" y="194603"/>
                  <a:pt x="6301744" y="194603"/>
                  <a:pt x="6301744" y="194603"/>
                </a:cubicBezTo>
                <a:cubicBezTo>
                  <a:pt x="6301744" y="507357"/>
                  <a:pt x="6301744" y="507357"/>
                  <a:pt x="6301744" y="507357"/>
                </a:cubicBezTo>
                <a:cubicBezTo>
                  <a:pt x="6440447" y="507357"/>
                  <a:pt x="6440447" y="507357"/>
                  <a:pt x="6440447" y="507357"/>
                </a:cubicBezTo>
                <a:cubicBezTo>
                  <a:pt x="6440447" y="1028614"/>
                  <a:pt x="6440447" y="1028614"/>
                  <a:pt x="6440447" y="1028614"/>
                </a:cubicBezTo>
                <a:cubicBezTo>
                  <a:pt x="6546785" y="1028614"/>
                  <a:pt x="6546785" y="1028614"/>
                  <a:pt x="6546785" y="1028614"/>
                </a:cubicBezTo>
                <a:cubicBezTo>
                  <a:pt x="6546785" y="0"/>
                  <a:pt x="6546785" y="0"/>
                  <a:pt x="6546785"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374081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8" name="Picture Placeholder 7"/>
          <p:cNvSpPr>
            <a:spLocks noGrp="1"/>
          </p:cNvSpPr>
          <p:nvPr>
            <p:ph type="pic" sz="quarter" idx="14"/>
          </p:nvPr>
        </p:nvSpPr>
        <p:spPr>
          <a:xfrm>
            <a:off x="6919389" y="1862228"/>
            <a:ext cx="1488552" cy="1106653"/>
          </a:xfrm>
          <a:custGeom>
            <a:avLst/>
            <a:gdLst>
              <a:gd name="connsiteX0" fmla="*/ 106803 w 1488552"/>
              <a:gd name="connsiteY0" fmla="*/ 0 h 1106653"/>
              <a:gd name="connsiteX1" fmla="*/ 1381749 w 1488552"/>
              <a:gd name="connsiteY1" fmla="*/ 0 h 1106653"/>
              <a:gd name="connsiteX2" fmla="*/ 1488552 w 1488552"/>
              <a:gd name="connsiteY2" fmla="*/ 106803 h 1106653"/>
              <a:gd name="connsiteX3" fmla="*/ 1488552 w 1488552"/>
              <a:gd name="connsiteY3" fmla="*/ 999850 h 1106653"/>
              <a:gd name="connsiteX4" fmla="*/ 1381749 w 1488552"/>
              <a:gd name="connsiteY4" fmla="*/ 1106653 h 1106653"/>
              <a:gd name="connsiteX5" fmla="*/ 106803 w 1488552"/>
              <a:gd name="connsiteY5" fmla="*/ 1106653 h 1106653"/>
              <a:gd name="connsiteX6" fmla="*/ 0 w 1488552"/>
              <a:gd name="connsiteY6" fmla="*/ 999850 h 1106653"/>
              <a:gd name="connsiteX7" fmla="*/ 0 w 1488552"/>
              <a:gd name="connsiteY7" fmla="*/ 106803 h 1106653"/>
              <a:gd name="connsiteX8" fmla="*/ 106803 w 1488552"/>
              <a:gd name="connsiteY8" fmla="*/ 0 h 11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2" h="1106653">
                <a:moveTo>
                  <a:pt x="106803" y="0"/>
                </a:moveTo>
                <a:lnTo>
                  <a:pt x="1381749" y="0"/>
                </a:lnTo>
                <a:cubicBezTo>
                  <a:pt x="1440735" y="0"/>
                  <a:pt x="1488552" y="47817"/>
                  <a:pt x="1488552" y="106803"/>
                </a:cubicBezTo>
                <a:lnTo>
                  <a:pt x="1488552" y="999850"/>
                </a:lnTo>
                <a:cubicBezTo>
                  <a:pt x="1488552" y="1058836"/>
                  <a:pt x="1440735" y="1106653"/>
                  <a:pt x="1381749" y="1106653"/>
                </a:cubicBezTo>
                <a:lnTo>
                  <a:pt x="106803" y="1106653"/>
                </a:lnTo>
                <a:cubicBezTo>
                  <a:pt x="47817" y="1106653"/>
                  <a:pt x="0" y="1058836"/>
                  <a:pt x="0" y="999850"/>
                </a:cubicBezTo>
                <a:lnTo>
                  <a:pt x="0" y="106803"/>
                </a:lnTo>
                <a:cubicBezTo>
                  <a:pt x="0" y="47817"/>
                  <a:pt x="47817" y="0"/>
                  <a:pt x="106803"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9" name="Picture Placeholder 8"/>
          <p:cNvSpPr>
            <a:spLocks noGrp="1"/>
          </p:cNvSpPr>
          <p:nvPr>
            <p:ph type="pic" sz="quarter" idx="15"/>
          </p:nvPr>
        </p:nvSpPr>
        <p:spPr>
          <a:xfrm>
            <a:off x="6919389" y="3415450"/>
            <a:ext cx="1488552" cy="1106653"/>
          </a:xfrm>
          <a:custGeom>
            <a:avLst/>
            <a:gdLst>
              <a:gd name="connsiteX0" fmla="*/ 106803 w 1488552"/>
              <a:gd name="connsiteY0" fmla="*/ 0 h 1106653"/>
              <a:gd name="connsiteX1" fmla="*/ 1381749 w 1488552"/>
              <a:gd name="connsiteY1" fmla="*/ 0 h 1106653"/>
              <a:gd name="connsiteX2" fmla="*/ 1488552 w 1488552"/>
              <a:gd name="connsiteY2" fmla="*/ 106803 h 1106653"/>
              <a:gd name="connsiteX3" fmla="*/ 1488552 w 1488552"/>
              <a:gd name="connsiteY3" fmla="*/ 999850 h 1106653"/>
              <a:gd name="connsiteX4" fmla="*/ 1381749 w 1488552"/>
              <a:gd name="connsiteY4" fmla="*/ 1106653 h 1106653"/>
              <a:gd name="connsiteX5" fmla="*/ 106803 w 1488552"/>
              <a:gd name="connsiteY5" fmla="*/ 1106653 h 1106653"/>
              <a:gd name="connsiteX6" fmla="*/ 0 w 1488552"/>
              <a:gd name="connsiteY6" fmla="*/ 999850 h 1106653"/>
              <a:gd name="connsiteX7" fmla="*/ 0 w 1488552"/>
              <a:gd name="connsiteY7" fmla="*/ 106803 h 1106653"/>
              <a:gd name="connsiteX8" fmla="*/ 106803 w 1488552"/>
              <a:gd name="connsiteY8" fmla="*/ 0 h 11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2" h="1106653">
                <a:moveTo>
                  <a:pt x="106803" y="0"/>
                </a:moveTo>
                <a:lnTo>
                  <a:pt x="1381749" y="0"/>
                </a:lnTo>
                <a:cubicBezTo>
                  <a:pt x="1440735" y="0"/>
                  <a:pt x="1488552" y="47817"/>
                  <a:pt x="1488552" y="106803"/>
                </a:cubicBezTo>
                <a:lnTo>
                  <a:pt x="1488552" y="999850"/>
                </a:lnTo>
                <a:cubicBezTo>
                  <a:pt x="1488552" y="1058836"/>
                  <a:pt x="1440735" y="1106653"/>
                  <a:pt x="1381749" y="1106653"/>
                </a:cubicBezTo>
                <a:lnTo>
                  <a:pt x="106803" y="1106653"/>
                </a:lnTo>
                <a:cubicBezTo>
                  <a:pt x="47817" y="1106653"/>
                  <a:pt x="0" y="1058836"/>
                  <a:pt x="0" y="999850"/>
                </a:cubicBezTo>
                <a:lnTo>
                  <a:pt x="0" y="106803"/>
                </a:lnTo>
                <a:cubicBezTo>
                  <a:pt x="0" y="47817"/>
                  <a:pt x="47817" y="0"/>
                  <a:pt x="106803"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1292275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Picture Placeholder 12"/>
          <p:cNvSpPr>
            <a:spLocks noGrp="1"/>
          </p:cNvSpPr>
          <p:nvPr>
            <p:ph type="pic" sz="quarter" idx="11"/>
          </p:nvPr>
        </p:nvSpPr>
        <p:spPr>
          <a:xfrm>
            <a:off x="1096830" y="2023201"/>
            <a:ext cx="1678774" cy="3577734"/>
          </a:xfrm>
          <a:custGeom>
            <a:avLst/>
            <a:gdLst>
              <a:gd name="connsiteX0" fmla="*/ 198565 w 1678774"/>
              <a:gd name="connsiteY0" fmla="*/ 0 h 3577734"/>
              <a:gd name="connsiteX1" fmla="*/ 379078 w 1678774"/>
              <a:gd name="connsiteY1" fmla="*/ 0 h 3577734"/>
              <a:gd name="connsiteX2" fmla="*/ 395124 w 1678774"/>
              <a:gd name="connsiteY2" fmla="*/ 15990 h 3577734"/>
              <a:gd name="connsiteX3" fmla="*/ 395124 w 1678774"/>
              <a:gd name="connsiteY3" fmla="*/ 21986 h 3577734"/>
              <a:gd name="connsiteX4" fmla="*/ 507443 w 1678774"/>
              <a:gd name="connsiteY4" fmla="*/ 135914 h 3577734"/>
              <a:gd name="connsiteX5" fmla="*/ 1171331 w 1678774"/>
              <a:gd name="connsiteY5" fmla="*/ 135914 h 3577734"/>
              <a:gd name="connsiteX6" fmla="*/ 1285656 w 1678774"/>
              <a:gd name="connsiteY6" fmla="*/ 21986 h 3577734"/>
              <a:gd name="connsiteX7" fmla="*/ 1285656 w 1678774"/>
              <a:gd name="connsiteY7" fmla="*/ 15990 h 3577734"/>
              <a:gd name="connsiteX8" fmla="*/ 1301702 w 1678774"/>
              <a:gd name="connsiteY8" fmla="*/ 0 h 3577734"/>
              <a:gd name="connsiteX9" fmla="*/ 1480210 w 1678774"/>
              <a:gd name="connsiteY9" fmla="*/ 0 h 3577734"/>
              <a:gd name="connsiteX10" fmla="*/ 1678774 w 1678774"/>
              <a:gd name="connsiteY10" fmla="*/ 199874 h 3577734"/>
              <a:gd name="connsiteX11" fmla="*/ 1678774 w 1678774"/>
              <a:gd name="connsiteY11" fmla="*/ 3377861 h 3577734"/>
              <a:gd name="connsiteX12" fmla="*/ 1480210 w 1678774"/>
              <a:gd name="connsiteY12" fmla="*/ 3577734 h 3577734"/>
              <a:gd name="connsiteX13" fmla="*/ 198565 w 1678774"/>
              <a:gd name="connsiteY13" fmla="*/ 3577734 h 3577734"/>
              <a:gd name="connsiteX14" fmla="*/ 0 w 1678774"/>
              <a:gd name="connsiteY14" fmla="*/ 3377861 h 3577734"/>
              <a:gd name="connsiteX15" fmla="*/ 0 w 1678774"/>
              <a:gd name="connsiteY15" fmla="*/ 199874 h 3577734"/>
              <a:gd name="connsiteX16" fmla="*/ 198565 w 1678774"/>
              <a:gd name="connsiteY16" fmla="*/ 0 h 357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8774" h="3577734">
                <a:moveTo>
                  <a:pt x="198565" y="0"/>
                </a:moveTo>
                <a:cubicBezTo>
                  <a:pt x="198565" y="0"/>
                  <a:pt x="198565" y="0"/>
                  <a:pt x="379078" y="0"/>
                </a:cubicBezTo>
                <a:cubicBezTo>
                  <a:pt x="387101" y="0"/>
                  <a:pt x="395124" y="7995"/>
                  <a:pt x="395124" y="15990"/>
                </a:cubicBezTo>
                <a:cubicBezTo>
                  <a:pt x="395124" y="15990"/>
                  <a:pt x="395124" y="15990"/>
                  <a:pt x="395124" y="21986"/>
                </a:cubicBezTo>
                <a:cubicBezTo>
                  <a:pt x="395124" y="83947"/>
                  <a:pt x="445266" y="135914"/>
                  <a:pt x="507443" y="135914"/>
                </a:cubicBezTo>
                <a:cubicBezTo>
                  <a:pt x="507443" y="135914"/>
                  <a:pt x="507443" y="135914"/>
                  <a:pt x="1171331" y="135914"/>
                </a:cubicBezTo>
                <a:cubicBezTo>
                  <a:pt x="1233508" y="135914"/>
                  <a:pt x="1285656" y="83947"/>
                  <a:pt x="1285656" y="21986"/>
                </a:cubicBezTo>
                <a:cubicBezTo>
                  <a:pt x="1285656" y="21986"/>
                  <a:pt x="1285656" y="21986"/>
                  <a:pt x="1285656" y="15990"/>
                </a:cubicBezTo>
                <a:cubicBezTo>
                  <a:pt x="1285656" y="7995"/>
                  <a:pt x="1291673" y="0"/>
                  <a:pt x="1301702" y="0"/>
                </a:cubicBezTo>
                <a:cubicBezTo>
                  <a:pt x="1301702" y="0"/>
                  <a:pt x="1301702" y="0"/>
                  <a:pt x="1480210" y="0"/>
                </a:cubicBezTo>
                <a:cubicBezTo>
                  <a:pt x="1588518" y="0"/>
                  <a:pt x="1678774" y="89943"/>
                  <a:pt x="1678774" y="199874"/>
                </a:cubicBezTo>
                <a:cubicBezTo>
                  <a:pt x="1678774" y="199874"/>
                  <a:pt x="1678774" y="199874"/>
                  <a:pt x="1678774" y="3377861"/>
                </a:cubicBezTo>
                <a:cubicBezTo>
                  <a:pt x="1678774" y="3487791"/>
                  <a:pt x="1588518" y="3577734"/>
                  <a:pt x="1480210" y="3577734"/>
                </a:cubicBezTo>
                <a:cubicBezTo>
                  <a:pt x="1480210" y="3577734"/>
                  <a:pt x="1480210" y="3577734"/>
                  <a:pt x="198565" y="3577734"/>
                </a:cubicBezTo>
                <a:cubicBezTo>
                  <a:pt x="90257" y="3577734"/>
                  <a:pt x="0" y="3487791"/>
                  <a:pt x="0" y="3377861"/>
                </a:cubicBezTo>
                <a:cubicBezTo>
                  <a:pt x="0" y="3377861"/>
                  <a:pt x="0" y="3377861"/>
                  <a:pt x="0" y="199874"/>
                </a:cubicBezTo>
                <a:cubicBezTo>
                  <a:pt x="0" y="89943"/>
                  <a:pt x="90257" y="0"/>
                  <a:pt x="198565" y="0"/>
                </a:cubicBezTo>
                <a:close/>
              </a:path>
            </a:pathLst>
          </a:custGeom>
          <a:solidFill>
            <a:schemeClr val="bg2">
              <a:lumMod val="85000"/>
            </a:schemeClr>
          </a:solidFill>
        </p:spPr>
        <p:txBody>
          <a:bodyPr rtlCol="0">
            <a:noAutofit/>
          </a:bodyPr>
          <a:lstStyle>
            <a:lvl1pPr>
              <a:defRPr sz="800"/>
            </a:lvl1pPr>
          </a:lstStyle>
          <a:p>
            <a:pPr lvl="0"/>
            <a:endParaRPr lang="en-US" noProof="0"/>
          </a:p>
        </p:txBody>
      </p:sp>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3" name="Picture Placeholder 9"/>
          <p:cNvSpPr>
            <a:spLocks noGrp="1"/>
          </p:cNvSpPr>
          <p:nvPr>
            <p:ph type="pic" sz="quarter" idx="10"/>
          </p:nvPr>
        </p:nvSpPr>
        <p:spPr>
          <a:xfrm>
            <a:off x="2453222" y="1620336"/>
            <a:ext cx="2057263" cy="4384354"/>
          </a:xfrm>
          <a:custGeom>
            <a:avLst/>
            <a:gdLst>
              <a:gd name="connsiteX0" fmla="*/ 243332 w 2057263"/>
              <a:gd name="connsiteY0" fmla="*/ 0 h 4384354"/>
              <a:gd name="connsiteX1" fmla="*/ 464543 w 2057263"/>
              <a:gd name="connsiteY1" fmla="*/ 0 h 4384354"/>
              <a:gd name="connsiteX2" fmla="*/ 484207 w 2057263"/>
              <a:gd name="connsiteY2" fmla="*/ 19595 h 4384354"/>
              <a:gd name="connsiteX3" fmla="*/ 484207 w 2057263"/>
              <a:gd name="connsiteY3" fmla="*/ 26943 h 4384354"/>
              <a:gd name="connsiteX4" fmla="*/ 621849 w 2057263"/>
              <a:gd name="connsiteY4" fmla="*/ 166557 h 4384354"/>
              <a:gd name="connsiteX5" fmla="*/ 1435414 w 2057263"/>
              <a:gd name="connsiteY5" fmla="*/ 166557 h 4384354"/>
              <a:gd name="connsiteX6" fmla="*/ 1575515 w 2057263"/>
              <a:gd name="connsiteY6" fmla="*/ 26943 h 4384354"/>
              <a:gd name="connsiteX7" fmla="*/ 1575515 w 2057263"/>
              <a:gd name="connsiteY7" fmla="*/ 19595 h 4384354"/>
              <a:gd name="connsiteX8" fmla="*/ 1595178 w 2057263"/>
              <a:gd name="connsiteY8" fmla="*/ 0 h 4384354"/>
              <a:gd name="connsiteX9" fmla="*/ 1813931 w 2057263"/>
              <a:gd name="connsiteY9" fmla="*/ 0 h 4384354"/>
              <a:gd name="connsiteX10" fmla="*/ 2057263 w 2057263"/>
              <a:gd name="connsiteY10" fmla="*/ 244936 h 4384354"/>
              <a:gd name="connsiteX11" fmla="*/ 2057263 w 2057263"/>
              <a:gd name="connsiteY11" fmla="*/ 4139418 h 4384354"/>
              <a:gd name="connsiteX12" fmla="*/ 1813931 w 2057263"/>
              <a:gd name="connsiteY12" fmla="*/ 4384354 h 4384354"/>
              <a:gd name="connsiteX13" fmla="*/ 243332 w 2057263"/>
              <a:gd name="connsiteY13" fmla="*/ 4384354 h 4384354"/>
              <a:gd name="connsiteX14" fmla="*/ 0 w 2057263"/>
              <a:gd name="connsiteY14" fmla="*/ 4139418 h 4384354"/>
              <a:gd name="connsiteX15" fmla="*/ 0 w 2057263"/>
              <a:gd name="connsiteY15" fmla="*/ 244936 h 4384354"/>
              <a:gd name="connsiteX16" fmla="*/ 243332 w 2057263"/>
              <a:gd name="connsiteY16" fmla="*/ 0 h 438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7263" h="4384354">
                <a:moveTo>
                  <a:pt x="243332" y="0"/>
                </a:moveTo>
                <a:cubicBezTo>
                  <a:pt x="243332" y="0"/>
                  <a:pt x="243332" y="0"/>
                  <a:pt x="464543" y="0"/>
                </a:cubicBezTo>
                <a:cubicBezTo>
                  <a:pt x="474375" y="0"/>
                  <a:pt x="484207" y="9798"/>
                  <a:pt x="484207" y="19595"/>
                </a:cubicBezTo>
                <a:cubicBezTo>
                  <a:pt x="484207" y="19595"/>
                  <a:pt x="484207" y="19595"/>
                  <a:pt x="484207" y="26943"/>
                </a:cubicBezTo>
                <a:cubicBezTo>
                  <a:pt x="484207" y="102873"/>
                  <a:pt x="545654" y="166557"/>
                  <a:pt x="621849" y="166557"/>
                </a:cubicBezTo>
                <a:cubicBezTo>
                  <a:pt x="621849" y="166557"/>
                  <a:pt x="621849" y="166557"/>
                  <a:pt x="1435414" y="166557"/>
                </a:cubicBezTo>
                <a:cubicBezTo>
                  <a:pt x="1511609" y="166557"/>
                  <a:pt x="1575515" y="102873"/>
                  <a:pt x="1575515" y="26943"/>
                </a:cubicBezTo>
                <a:cubicBezTo>
                  <a:pt x="1575515" y="26943"/>
                  <a:pt x="1575515" y="26943"/>
                  <a:pt x="1575515" y="19595"/>
                </a:cubicBezTo>
                <a:cubicBezTo>
                  <a:pt x="1575515" y="9798"/>
                  <a:pt x="1582888" y="0"/>
                  <a:pt x="1595178" y="0"/>
                </a:cubicBezTo>
                <a:cubicBezTo>
                  <a:pt x="1595178" y="0"/>
                  <a:pt x="1595178" y="0"/>
                  <a:pt x="1813931" y="0"/>
                </a:cubicBezTo>
                <a:cubicBezTo>
                  <a:pt x="1946658" y="0"/>
                  <a:pt x="2057263" y="110221"/>
                  <a:pt x="2057263" y="244936"/>
                </a:cubicBezTo>
                <a:cubicBezTo>
                  <a:pt x="2057263" y="244936"/>
                  <a:pt x="2057263" y="244936"/>
                  <a:pt x="2057263" y="4139418"/>
                </a:cubicBezTo>
                <a:cubicBezTo>
                  <a:pt x="2057263" y="4274133"/>
                  <a:pt x="1946658" y="4384354"/>
                  <a:pt x="1813931" y="4384354"/>
                </a:cubicBezTo>
                <a:cubicBezTo>
                  <a:pt x="1813931" y="4384354"/>
                  <a:pt x="1813931" y="4384354"/>
                  <a:pt x="243332" y="4384354"/>
                </a:cubicBezTo>
                <a:cubicBezTo>
                  <a:pt x="110606" y="4384354"/>
                  <a:pt x="0" y="4274133"/>
                  <a:pt x="0" y="4139418"/>
                </a:cubicBezTo>
                <a:cubicBezTo>
                  <a:pt x="0" y="4139418"/>
                  <a:pt x="0" y="4139418"/>
                  <a:pt x="0" y="244936"/>
                </a:cubicBezTo>
                <a:cubicBezTo>
                  <a:pt x="0" y="110221"/>
                  <a:pt x="110606" y="0"/>
                  <a:pt x="243332"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19173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7361239" y="1874839"/>
            <a:ext cx="6897687" cy="4340225"/>
          </a:xfrm>
          <a:custGeom>
            <a:avLst/>
            <a:gdLst>
              <a:gd name="connsiteX0" fmla="*/ 0 w 6897687"/>
              <a:gd name="connsiteY0" fmla="*/ 0 h 4340225"/>
              <a:gd name="connsiteX1" fmla="*/ 6897687 w 6897687"/>
              <a:gd name="connsiteY1" fmla="*/ 0 h 4340225"/>
              <a:gd name="connsiteX2" fmla="*/ 6897687 w 6897687"/>
              <a:gd name="connsiteY2" fmla="*/ 4340225 h 4340225"/>
              <a:gd name="connsiteX3" fmla="*/ 0 w 6897687"/>
              <a:gd name="connsiteY3" fmla="*/ 4340225 h 4340225"/>
            </a:gdLst>
            <a:ahLst/>
            <a:cxnLst>
              <a:cxn ang="0">
                <a:pos x="connsiteX0" y="connsiteY0"/>
              </a:cxn>
              <a:cxn ang="0">
                <a:pos x="connsiteX1" y="connsiteY1"/>
              </a:cxn>
              <a:cxn ang="0">
                <a:pos x="connsiteX2" y="connsiteY2"/>
              </a:cxn>
              <a:cxn ang="0">
                <a:pos x="connsiteX3" y="connsiteY3"/>
              </a:cxn>
            </a:cxnLst>
            <a:rect l="l" t="t" r="r" b="b"/>
            <a:pathLst>
              <a:path w="6897687" h="4340225">
                <a:moveTo>
                  <a:pt x="0" y="0"/>
                </a:moveTo>
                <a:lnTo>
                  <a:pt x="6897687" y="0"/>
                </a:lnTo>
                <a:lnTo>
                  <a:pt x="6897687" y="4340225"/>
                </a:lnTo>
                <a:lnTo>
                  <a:pt x="0" y="4340225"/>
                </a:ln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28282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989962" y="3429000"/>
            <a:ext cx="10212076" cy="2929684"/>
          </a:xfrm>
          <a:custGeom>
            <a:avLst/>
            <a:gdLst>
              <a:gd name="connsiteX0" fmla="*/ 107285 w 10212076"/>
              <a:gd name="connsiteY0" fmla="*/ 0 h 2929684"/>
              <a:gd name="connsiteX1" fmla="*/ 10104791 w 10212076"/>
              <a:gd name="connsiteY1" fmla="*/ 0 h 2929684"/>
              <a:gd name="connsiteX2" fmla="*/ 10212076 w 10212076"/>
              <a:gd name="connsiteY2" fmla="*/ 107285 h 2929684"/>
              <a:gd name="connsiteX3" fmla="*/ 10212076 w 10212076"/>
              <a:gd name="connsiteY3" fmla="*/ 2822399 h 2929684"/>
              <a:gd name="connsiteX4" fmla="*/ 10104791 w 10212076"/>
              <a:gd name="connsiteY4" fmla="*/ 2929684 h 2929684"/>
              <a:gd name="connsiteX5" fmla="*/ 107285 w 10212076"/>
              <a:gd name="connsiteY5" fmla="*/ 2929684 h 2929684"/>
              <a:gd name="connsiteX6" fmla="*/ 0 w 10212076"/>
              <a:gd name="connsiteY6" fmla="*/ 2822399 h 2929684"/>
              <a:gd name="connsiteX7" fmla="*/ 0 w 10212076"/>
              <a:gd name="connsiteY7" fmla="*/ 107285 h 2929684"/>
              <a:gd name="connsiteX8" fmla="*/ 107285 w 10212076"/>
              <a:gd name="connsiteY8" fmla="*/ 0 h 292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076" h="2929684">
                <a:moveTo>
                  <a:pt x="107285" y="0"/>
                </a:moveTo>
                <a:lnTo>
                  <a:pt x="10104791" y="0"/>
                </a:lnTo>
                <a:cubicBezTo>
                  <a:pt x="10164043" y="0"/>
                  <a:pt x="10212076" y="48033"/>
                  <a:pt x="10212076" y="107285"/>
                </a:cubicBezTo>
                <a:lnTo>
                  <a:pt x="10212076" y="2822399"/>
                </a:lnTo>
                <a:cubicBezTo>
                  <a:pt x="10212076" y="2881651"/>
                  <a:pt x="10164043" y="2929684"/>
                  <a:pt x="10104791" y="2929684"/>
                </a:cubicBezTo>
                <a:lnTo>
                  <a:pt x="107285" y="2929684"/>
                </a:lnTo>
                <a:cubicBezTo>
                  <a:pt x="48033" y="2929684"/>
                  <a:pt x="0" y="2881651"/>
                  <a:pt x="0" y="2822399"/>
                </a:cubicBezTo>
                <a:lnTo>
                  <a:pt x="0" y="107285"/>
                </a:lnTo>
                <a:cubicBezTo>
                  <a:pt x="0" y="48033"/>
                  <a:pt x="48033" y="0"/>
                  <a:pt x="107285"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3988021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0" y="1584635"/>
            <a:ext cx="12192000" cy="5273364"/>
          </a:xfrm>
          <a:custGeom>
            <a:avLst/>
            <a:gdLst>
              <a:gd name="connsiteX0" fmla="*/ 6096000 w 12192000"/>
              <a:gd name="connsiteY0" fmla="*/ 0 h 5273364"/>
              <a:gd name="connsiteX1" fmla="*/ 11965469 w 12192000"/>
              <a:gd name="connsiteY1" fmla="*/ 634633 h 5273364"/>
              <a:gd name="connsiteX2" fmla="*/ 12192000 w 12192000"/>
              <a:gd name="connsiteY2" fmla="*/ 720062 h 5273364"/>
              <a:gd name="connsiteX3" fmla="*/ 12192000 w 12192000"/>
              <a:gd name="connsiteY3" fmla="*/ 1705251 h 5273364"/>
              <a:gd name="connsiteX4" fmla="*/ 12192000 w 12192000"/>
              <a:gd name="connsiteY4" fmla="*/ 5273364 h 5273364"/>
              <a:gd name="connsiteX5" fmla="*/ 0 w 12192000"/>
              <a:gd name="connsiteY5" fmla="*/ 5273364 h 5273364"/>
              <a:gd name="connsiteX6" fmla="*/ 0 w 12192000"/>
              <a:gd name="connsiteY6" fmla="*/ 1705251 h 5273364"/>
              <a:gd name="connsiteX7" fmla="*/ 0 w 12192000"/>
              <a:gd name="connsiteY7" fmla="*/ 720062 h 5273364"/>
              <a:gd name="connsiteX8" fmla="*/ 226531 w 12192000"/>
              <a:gd name="connsiteY8" fmla="*/ 634633 h 5273364"/>
              <a:gd name="connsiteX9" fmla="*/ 6096000 w 12192000"/>
              <a:gd name="connsiteY9" fmla="*/ 0 h 527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73364">
                <a:moveTo>
                  <a:pt x="6096000" y="0"/>
                </a:moveTo>
                <a:cubicBezTo>
                  <a:pt x="8630515" y="0"/>
                  <a:pt x="10835109" y="256617"/>
                  <a:pt x="11965469" y="634633"/>
                </a:cubicBezTo>
                <a:lnTo>
                  <a:pt x="12192000" y="720062"/>
                </a:lnTo>
                <a:lnTo>
                  <a:pt x="12192000" y="1705251"/>
                </a:lnTo>
                <a:lnTo>
                  <a:pt x="12192000" y="5273364"/>
                </a:lnTo>
                <a:lnTo>
                  <a:pt x="0" y="5273364"/>
                </a:lnTo>
                <a:lnTo>
                  <a:pt x="0" y="1705251"/>
                </a:lnTo>
                <a:lnTo>
                  <a:pt x="0" y="720062"/>
                </a:lnTo>
                <a:lnTo>
                  <a:pt x="226531" y="634633"/>
                </a:lnTo>
                <a:cubicBezTo>
                  <a:pt x="1356891" y="256617"/>
                  <a:pt x="3561485" y="0"/>
                  <a:pt x="6096000"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25" name="Picture Placeholder 24"/>
          <p:cNvSpPr>
            <a:spLocks noGrp="1"/>
          </p:cNvSpPr>
          <p:nvPr>
            <p:ph type="pic" sz="quarter" idx="15"/>
          </p:nvPr>
        </p:nvSpPr>
        <p:spPr>
          <a:xfrm>
            <a:off x="1600201" y="1947022"/>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26" name="Picture Placeholder 25"/>
          <p:cNvSpPr>
            <a:spLocks noGrp="1"/>
          </p:cNvSpPr>
          <p:nvPr>
            <p:ph type="pic" sz="quarter" idx="16"/>
          </p:nvPr>
        </p:nvSpPr>
        <p:spPr>
          <a:xfrm>
            <a:off x="4178301" y="1332465"/>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27" name="Picture Placeholder 26"/>
          <p:cNvSpPr>
            <a:spLocks noGrp="1"/>
          </p:cNvSpPr>
          <p:nvPr>
            <p:ph type="pic" sz="quarter" idx="17"/>
          </p:nvPr>
        </p:nvSpPr>
        <p:spPr>
          <a:xfrm>
            <a:off x="6756401" y="1332465"/>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28" name="Picture Placeholder 27"/>
          <p:cNvSpPr>
            <a:spLocks noGrp="1"/>
          </p:cNvSpPr>
          <p:nvPr>
            <p:ph type="pic" sz="quarter" idx="18"/>
          </p:nvPr>
        </p:nvSpPr>
        <p:spPr>
          <a:xfrm>
            <a:off x="9334501" y="1947022"/>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29" name="Picture Placeholder 28"/>
          <p:cNvSpPr>
            <a:spLocks noGrp="1"/>
          </p:cNvSpPr>
          <p:nvPr>
            <p:ph type="pic" sz="quarter" idx="19"/>
          </p:nvPr>
        </p:nvSpPr>
        <p:spPr>
          <a:xfrm>
            <a:off x="1600201" y="4231308"/>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30" name="Picture Placeholder 29"/>
          <p:cNvSpPr>
            <a:spLocks noGrp="1"/>
          </p:cNvSpPr>
          <p:nvPr>
            <p:ph type="pic" sz="quarter" idx="20"/>
          </p:nvPr>
        </p:nvSpPr>
        <p:spPr>
          <a:xfrm>
            <a:off x="4178301" y="3616751"/>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31" name="Picture Placeholder 30"/>
          <p:cNvSpPr>
            <a:spLocks noGrp="1"/>
          </p:cNvSpPr>
          <p:nvPr>
            <p:ph type="pic" sz="quarter" idx="21"/>
          </p:nvPr>
        </p:nvSpPr>
        <p:spPr>
          <a:xfrm>
            <a:off x="6756401" y="3616751"/>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32" name="Picture Placeholder 31"/>
          <p:cNvSpPr>
            <a:spLocks noGrp="1"/>
          </p:cNvSpPr>
          <p:nvPr>
            <p:ph type="pic" sz="quarter" idx="22"/>
          </p:nvPr>
        </p:nvSpPr>
        <p:spPr>
          <a:xfrm>
            <a:off x="9334501" y="4231308"/>
            <a:ext cx="1257300" cy="1257300"/>
          </a:xfrm>
          <a:prstGeom prst="ellipse">
            <a:avLst/>
          </a:prstGeom>
          <a:solidFill>
            <a:schemeClr val="bg2">
              <a:lumMod val="8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316227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956128" y="9017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672059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3" name="Picture Placeholder 11"/>
          <p:cNvSpPr>
            <a:spLocks noGrp="1"/>
          </p:cNvSpPr>
          <p:nvPr>
            <p:ph type="pic" sz="quarter" idx="11"/>
          </p:nvPr>
        </p:nvSpPr>
        <p:spPr>
          <a:xfrm>
            <a:off x="5527040" y="2105730"/>
            <a:ext cx="5770880" cy="3703179"/>
          </a:xfrm>
          <a:prstGeom prst="roundRect">
            <a:avLst>
              <a:gd name="adj" fmla="val 2778"/>
            </a:avLst>
          </a:prstGeom>
          <a:solidFill>
            <a:schemeClr val="bg2">
              <a:lumMod val="95000"/>
            </a:schemeClr>
          </a:solidFill>
        </p:spPr>
        <p:txBody>
          <a:bodyPr rtlCol="0">
            <a:normAutofit/>
          </a:bodyPr>
          <a:lstStyle>
            <a:lvl1pPr>
              <a:defRPr sz="800"/>
            </a:lvl1pPr>
          </a:lstStyle>
          <a:p>
            <a:pPr lvl="0"/>
            <a:endParaRPr lang="en-ID" noProof="0"/>
          </a:p>
        </p:txBody>
      </p:sp>
    </p:spTree>
    <p:extLst>
      <p:ext uri="{BB962C8B-B14F-4D97-AF65-F5344CB8AC3E}">
        <p14:creationId xmlns:p14="http://schemas.microsoft.com/office/powerpoint/2010/main" val="3105812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13"/>
          <p:cNvSpPr>
            <a:spLocks noGrp="1"/>
          </p:cNvSpPr>
          <p:nvPr>
            <p:ph type="body" sz="quarter" idx="13"/>
          </p:nvPr>
        </p:nvSpPr>
        <p:spPr>
          <a:xfrm>
            <a:off x="956128" y="9017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5" name="Picture Placeholder 4"/>
          <p:cNvSpPr>
            <a:spLocks noGrp="1"/>
          </p:cNvSpPr>
          <p:nvPr>
            <p:ph type="pic" sz="quarter" idx="14"/>
          </p:nvPr>
        </p:nvSpPr>
        <p:spPr>
          <a:xfrm>
            <a:off x="7242175" y="595313"/>
            <a:ext cx="5429250" cy="6262687"/>
          </a:xfrm>
        </p:spPr>
        <p:txBody>
          <a:bodyPr rtlCol="0">
            <a:normAutofit/>
          </a:bodyPr>
          <a:lstStyle/>
          <a:p>
            <a:pPr lvl="0"/>
            <a:endParaRPr lang="en-US" noProof="0"/>
          </a:p>
        </p:txBody>
      </p:sp>
      <p:sp>
        <p:nvSpPr>
          <p:cNvPr id="9" name="Picture Placeholder 8"/>
          <p:cNvSpPr>
            <a:spLocks noGrp="1"/>
          </p:cNvSpPr>
          <p:nvPr>
            <p:ph type="pic" sz="quarter" idx="15"/>
          </p:nvPr>
        </p:nvSpPr>
        <p:spPr>
          <a:xfrm>
            <a:off x="5056415" y="2992306"/>
            <a:ext cx="1930400" cy="1001486"/>
          </a:xfrm>
          <a:custGeom>
            <a:avLst/>
            <a:gdLst>
              <a:gd name="connsiteX0" fmla="*/ 166918 w 1930400"/>
              <a:gd name="connsiteY0" fmla="*/ 0 h 1001486"/>
              <a:gd name="connsiteX1" fmla="*/ 1763482 w 1930400"/>
              <a:gd name="connsiteY1" fmla="*/ 0 h 1001486"/>
              <a:gd name="connsiteX2" fmla="*/ 1930400 w 1930400"/>
              <a:gd name="connsiteY2" fmla="*/ 166918 h 1001486"/>
              <a:gd name="connsiteX3" fmla="*/ 1930400 w 1930400"/>
              <a:gd name="connsiteY3" fmla="*/ 834568 h 1001486"/>
              <a:gd name="connsiteX4" fmla="*/ 1763482 w 1930400"/>
              <a:gd name="connsiteY4" fmla="*/ 1001486 h 1001486"/>
              <a:gd name="connsiteX5" fmla="*/ 166918 w 1930400"/>
              <a:gd name="connsiteY5" fmla="*/ 1001486 h 1001486"/>
              <a:gd name="connsiteX6" fmla="*/ 0 w 1930400"/>
              <a:gd name="connsiteY6" fmla="*/ 834568 h 1001486"/>
              <a:gd name="connsiteX7" fmla="*/ 0 w 1930400"/>
              <a:gd name="connsiteY7" fmla="*/ 166918 h 1001486"/>
              <a:gd name="connsiteX8" fmla="*/ 166918 w 1930400"/>
              <a:gd name="connsiteY8" fmla="*/ 0 h 10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00" h="1001486">
                <a:moveTo>
                  <a:pt x="166918" y="0"/>
                </a:moveTo>
                <a:lnTo>
                  <a:pt x="1763482" y="0"/>
                </a:lnTo>
                <a:cubicBezTo>
                  <a:pt x="1855668" y="0"/>
                  <a:pt x="1930400" y="74732"/>
                  <a:pt x="1930400" y="166918"/>
                </a:cubicBezTo>
                <a:lnTo>
                  <a:pt x="1930400" y="834568"/>
                </a:lnTo>
                <a:cubicBezTo>
                  <a:pt x="1930400" y="926754"/>
                  <a:pt x="1855668" y="1001486"/>
                  <a:pt x="1763482" y="1001486"/>
                </a:cubicBezTo>
                <a:lnTo>
                  <a:pt x="166918" y="1001486"/>
                </a:lnTo>
                <a:cubicBezTo>
                  <a:pt x="74732" y="1001486"/>
                  <a:pt x="0" y="926754"/>
                  <a:pt x="0" y="834568"/>
                </a:cubicBezTo>
                <a:lnTo>
                  <a:pt x="0" y="166918"/>
                </a:lnTo>
                <a:cubicBezTo>
                  <a:pt x="0" y="74732"/>
                  <a:pt x="74732" y="0"/>
                  <a:pt x="166918"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107531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898" y="1872343"/>
            <a:ext cx="5328103" cy="3814082"/>
          </a:xfrm>
          <a:custGeom>
            <a:avLst/>
            <a:gdLst>
              <a:gd name="connsiteX0" fmla="*/ 243796 w 5328103"/>
              <a:gd name="connsiteY0" fmla="*/ 0 h 3814082"/>
              <a:gd name="connsiteX1" fmla="*/ 5328103 w 5328103"/>
              <a:gd name="connsiteY1" fmla="*/ 0 h 3814082"/>
              <a:gd name="connsiteX2" fmla="*/ 5328103 w 5328103"/>
              <a:gd name="connsiteY2" fmla="*/ 3814082 h 3814082"/>
              <a:gd name="connsiteX3" fmla="*/ 243796 w 5328103"/>
              <a:gd name="connsiteY3" fmla="*/ 3814082 h 3814082"/>
              <a:gd name="connsiteX4" fmla="*/ 0 w 5328103"/>
              <a:gd name="connsiteY4" fmla="*/ 3570286 h 3814082"/>
              <a:gd name="connsiteX5" fmla="*/ 0 w 5328103"/>
              <a:gd name="connsiteY5" fmla="*/ 243796 h 3814082"/>
              <a:gd name="connsiteX6" fmla="*/ 243796 w 5328103"/>
              <a:gd name="connsiteY6" fmla="*/ 0 h 381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8103" h="3814082">
                <a:moveTo>
                  <a:pt x="243796" y="0"/>
                </a:moveTo>
                <a:lnTo>
                  <a:pt x="5328103" y="0"/>
                </a:lnTo>
                <a:lnTo>
                  <a:pt x="5328103" y="3814082"/>
                </a:lnTo>
                <a:lnTo>
                  <a:pt x="243796" y="3814082"/>
                </a:lnTo>
                <a:cubicBezTo>
                  <a:pt x="109151" y="3814082"/>
                  <a:pt x="0" y="3704931"/>
                  <a:pt x="0" y="3570286"/>
                </a:cubicBezTo>
                <a:lnTo>
                  <a:pt x="0" y="243796"/>
                </a:lnTo>
                <a:cubicBezTo>
                  <a:pt x="0" y="109151"/>
                  <a:pt x="109151" y="0"/>
                  <a:pt x="243796"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6" name="Text Placeholder 13"/>
          <p:cNvSpPr>
            <a:spLocks noGrp="1"/>
          </p:cNvSpPr>
          <p:nvPr>
            <p:ph type="body" sz="quarter" idx="13"/>
          </p:nvPr>
        </p:nvSpPr>
        <p:spPr>
          <a:xfrm>
            <a:off x="956128" y="9017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16" name="Picture Placeholder 15"/>
          <p:cNvSpPr>
            <a:spLocks noGrp="1"/>
          </p:cNvSpPr>
          <p:nvPr>
            <p:ph type="pic" sz="quarter" idx="14"/>
          </p:nvPr>
        </p:nvSpPr>
        <p:spPr>
          <a:xfrm>
            <a:off x="965755" y="3944074"/>
            <a:ext cx="1170832" cy="1170832"/>
          </a:xfrm>
          <a:prstGeom prst="ellipse">
            <a:avLst/>
          </a:prstGeom>
          <a:solidFill>
            <a:schemeClr val="bg2">
              <a:lumMod val="95000"/>
            </a:schemeClr>
          </a:solidFill>
        </p:spPr>
        <p:txBody>
          <a:bodyPr rtlCol="0">
            <a:noAutofit/>
          </a:bodyPr>
          <a:lstStyle>
            <a:lvl1pPr>
              <a:defRPr sz="800"/>
            </a:lvl1pPr>
          </a:lstStyle>
          <a:p>
            <a:pPr lvl="0"/>
            <a:endParaRPr lang="en-US" noProof="0"/>
          </a:p>
        </p:txBody>
      </p:sp>
      <p:sp>
        <p:nvSpPr>
          <p:cNvPr id="17" name="Picture Placeholder 16"/>
          <p:cNvSpPr>
            <a:spLocks noGrp="1"/>
          </p:cNvSpPr>
          <p:nvPr>
            <p:ph type="pic" sz="quarter" idx="15"/>
          </p:nvPr>
        </p:nvSpPr>
        <p:spPr>
          <a:xfrm>
            <a:off x="2478272" y="3944074"/>
            <a:ext cx="1170832" cy="1170832"/>
          </a:xfrm>
          <a:prstGeom prst="ellipse">
            <a:avLst/>
          </a:prstGeom>
          <a:solidFill>
            <a:schemeClr val="bg2">
              <a:lumMod val="95000"/>
            </a:schemeClr>
          </a:solidFill>
        </p:spPr>
        <p:txBody>
          <a:bodyPr rtlCol="0">
            <a:noAutofit/>
          </a:bodyPr>
          <a:lstStyle>
            <a:lvl1pPr>
              <a:defRPr sz="800"/>
            </a:lvl1pPr>
          </a:lstStyle>
          <a:p>
            <a:pPr lvl="0"/>
            <a:endParaRPr lang="en-US" noProof="0"/>
          </a:p>
        </p:txBody>
      </p:sp>
      <p:sp>
        <p:nvSpPr>
          <p:cNvPr id="18" name="Picture Placeholder 17"/>
          <p:cNvSpPr>
            <a:spLocks noGrp="1"/>
          </p:cNvSpPr>
          <p:nvPr>
            <p:ph type="pic" sz="quarter" idx="16"/>
          </p:nvPr>
        </p:nvSpPr>
        <p:spPr>
          <a:xfrm>
            <a:off x="3990789" y="3944074"/>
            <a:ext cx="1170832" cy="1170832"/>
          </a:xfrm>
          <a:prstGeom prst="ellipse">
            <a:avLst/>
          </a:pr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755906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93302" y="1460500"/>
            <a:ext cx="3902699" cy="4292600"/>
          </a:xfrm>
          <a:custGeom>
            <a:avLst/>
            <a:gdLst>
              <a:gd name="connsiteX0" fmla="*/ 117081 w 3902699"/>
              <a:gd name="connsiteY0" fmla="*/ 0 h 4292600"/>
              <a:gd name="connsiteX1" fmla="*/ 3785618 w 3902699"/>
              <a:gd name="connsiteY1" fmla="*/ 0 h 4292600"/>
              <a:gd name="connsiteX2" fmla="*/ 3902699 w 3902699"/>
              <a:gd name="connsiteY2" fmla="*/ 117081 h 4292600"/>
              <a:gd name="connsiteX3" fmla="*/ 3902699 w 3902699"/>
              <a:gd name="connsiteY3" fmla="*/ 4175519 h 4292600"/>
              <a:gd name="connsiteX4" fmla="*/ 3785618 w 3902699"/>
              <a:gd name="connsiteY4" fmla="*/ 4292600 h 4292600"/>
              <a:gd name="connsiteX5" fmla="*/ 117081 w 3902699"/>
              <a:gd name="connsiteY5" fmla="*/ 4292600 h 4292600"/>
              <a:gd name="connsiteX6" fmla="*/ 0 w 3902699"/>
              <a:gd name="connsiteY6" fmla="*/ 4175519 h 4292600"/>
              <a:gd name="connsiteX7" fmla="*/ 0 w 3902699"/>
              <a:gd name="connsiteY7" fmla="*/ 117081 h 4292600"/>
              <a:gd name="connsiteX8" fmla="*/ 117081 w 3902699"/>
              <a:gd name="connsiteY8"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699" h="4292600">
                <a:moveTo>
                  <a:pt x="117081" y="0"/>
                </a:moveTo>
                <a:lnTo>
                  <a:pt x="3785618" y="0"/>
                </a:lnTo>
                <a:cubicBezTo>
                  <a:pt x="3850280" y="0"/>
                  <a:pt x="3902699" y="52419"/>
                  <a:pt x="3902699" y="117081"/>
                </a:cubicBezTo>
                <a:lnTo>
                  <a:pt x="3902699" y="4175519"/>
                </a:lnTo>
                <a:cubicBezTo>
                  <a:pt x="3902699" y="4240181"/>
                  <a:pt x="3850280" y="4292600"/>
                  <a:pt x="3785618" y="4292600"/>
                </a:cubicBezTo>
                <a:lnTo>
                  <a:pt x="117081" y="4292600"/>
                </a:lnTo>
                <a:cubicBezTo>
                  <a:pt x="52419" y="4292600"/>
                  <a:pt x="0" y="4240181"/>
                  <a:pt x="0" y="4175519"/>
                </a:cubicBezTo>
                <a:lnTo>
                  <a:pt x="0" y="117081"/>
                </a:lnTo>
                <a:cubicBezTo>
                  <a:pt x="0" y="52419"/>
                  <a:pt x="52419" y="0"/>
                  <a:pt x="117081"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6" name="Text Placeholder 13"/>
          <p:cNvSpPr>
            <a:spLocks noGrp="1"/>
          </p:cNvSpPr>
          <p:nvPr>
            <p:ph type="body" sz="quarter" idx="13"/>
          </p:nvPr>
        </p:nvSpPr>
        <p:spPr>
          <a:xfrm>
            <a:off x="7080250" y="17272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422840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946150" y="901700"/>
            <a:ext cx="6076950"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9" name="Picture Placeholder 8"/>
          <p:cNvSpPr>
            <a:spLocks noGrp="1"/>
          </p:cNvSpPr>
          <p:nvPr>
            <p:ph type="pic" sz="quarter" idx="14"/>
          </p:nvPr>
        </p:nvSpPr>
        <p:spPr>
          <a:xfrm>
            <a:off x="1066351" y="4254506"/>
            <a:ext cx="2054220" cy="2054220"/>
          </a:xfrm>
          <a:custGeom>
            <a:avLst/>
            <a:gdLst>
              <a:gd name="connsiteX0" fmla="*/ 153697 w 2054220"/>
              <a:gd name="connsiteY0" fmla="*/ 0 h 2054220"/>
              <a:gd name="connsiteX1" fmla="*/ 1900523 w 2054220"/>
              <a:gd name="connsiteY1" fmla="*/ 0 h 2054220"/>
              <a:gd name="connsiteX2" fmla="*/ 2054220 w 2054220"/>
              <a:gd name="connsiteY2" fmla="*/ 153697 h 2054220"/>
              <a:gd name="connsiteX3" fmla="*/ 2054220 w 2054220"/>
              <a:gd name="connsiteY3" fmla="*/ 1900523 h 2054220"/>
              <a:gd name="connsiteX4" fmla="*/ 1900523 w 2054220"/>
              <a:gd name="connsiteY4" fmla="*/ 2054220 h 2054220"/>
              <a:gd name="connsiteX5" fmla="*/ 153697 w 2054220"/>
              <a:gd name="connsiteY5" fmla="*/ 2054220 h 2054220"/>
              <a:gd name="connsiteX6" fmla="*/ 0 w 2054220"/>
              <a:gd name="connsiteY6" fmla="*/ 1900523 h 2054220"/>
              <a:gd name="connsiteX7" fmla="*/ 0 w 2054220"/>
              <a:gd name="connsiteY7" fmla="*/ 153697 h 2054220"/>
              <a:gd name="connsiteX8" fmla="*/ 153697 w 2054220"/>
              <a:gd name="connsiteY8" fmla="*/ 0 h 205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220" h="2054220">
                <a:moveTo>
                  <a:pt x="153697" y="0"/>
                </a:moveTo>
                <a:lnTo>
                  <a:pt x="1900523" y="0"/>
                </a:lnTo>
                <a:cubicBezTo>
                  <a:pt x="1985408" y="0"/>
                  <a:pt x="2054220" y="68812"/>
                  <a:pt x="2054220" y="153697"/>
                </a:cubicBezTo>
                <a:lnTo>
                  <a:pt x="2054220" y="1900523"/>
                </a:lnTo>
                <a:cubicBezTo>
                  <a:pt x="2054220" y="1985408"/>
                  <a:pt x="1985408" y="2054220"/>
                  <a:pt x="1900523" y="2054220"/>
                </a:cubicBezTo>
                <a:lnTo>
                  <a:pt x="153697" y="2054220"/>
                </a:lnTo>
                <a:cubicBezTo>
                  <a:pt x="68812" y="2054220"/>
                  <a:pt x="0" y="1985408"/>
                  <a:pt x="0" y="1900523"/>
                </a:cubicBezTo>
                <a:lnTo>
                  <a:pt x="0" y="153697"/>
                </a:lnTo>
                <a:cubicBezTo>
                  <a:pt x="0" y="68812"/>
                  <a:pt x="68812" y="0"/>
                  <a:pt x="153697"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8" name="Picture Placeholder 7"/>
          <p:cNvSpPr>
            <a:spLocks noGrp="1"/>
          </p:cNvSpPr>
          <p:nvPr>
            <p:ph type="pic" sz="quarter" idx="15"/>
          </p:nvPr>
        </p:nvSpPr>
        <p:spPr>
          <a:xfrm>
            <a:off x="5934988" y="1069541"/>
            <a:ext cx="4568775" cy="3023488"/>
          </a:xfrm>
          <a:custGeom>
            <a:avLst/>
            <a:gdLst>
              <a:gd name="connsiteX0" fmla="*/ 139141 w 4568775"/>
              <a:gd name="connsiteY0" fmla="*/ 0 h 3023488"/>
              <a:gd name="connsiteX1" fmla="*/ 4429634 w 4568775"/>
              <a:gd name="connsiteY1" fmla="*/ 0 h 3023488"/>
              <a:gd name="connsiteX2" fmla="*/ 4568775 w 4568775"/>
              <a:gd name="connsiteY2" fmla="*/ 139141 h 3023488"/>
              <a:gd name="connsiteX3" fmla="*/ 4568775 w 4568775"/>
              <a:gd name="connsiteY3" fmla="*/ 2884347 h 3023488"/>
              <a:gd name="connsiteX4" fmla="*/ 4429634 w 4568775"/>
              <a:gd name="connsiteY4" fmla="*/ 3023488 h 3023488"/>
              <a:gd name="connsiteX5" fmla="*/ 139141 w 4568775"/>
              <a:gd name="connsiteY5" fmla="*/ 3023488 h 3023488"/>
              <a:gd name="connsiteX6" fmla="*/ 0 w 4568775"/>
              <a:gd name="connsiteY6" fmla="*/ 2884347 h 3023488"/>
              <a:gd name="connsiteX7" fmla="*/ 0 w 4568775"/>
              <a:gd name="connsiteY7" fmla="*/ 139141 h 3023488"/>
              <a:gd name="connsiteX8" fmla="*/ 139141 w 4568775"/>
              <a:gd name="connsiteY8" fmla="*/ 0 h 302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775" h="3023488">
                <a:moveTo>
                  <a:pt x="139141" y="0"/>
                </a:moveTo>
                <a:lnTo>
                  <a:pt x="4429634" y="0"/>
                </a:lnTo>
                <a:cubicBezTo>
                  <a:pt x="4506479" y="0"/>
                  <a:pt x="4568775" y="62296"/>
                  <a:pt x="4568775" y="139141"/>
                </a:cubicBezTo>
                <a:lnTo>
                  <a:pt x="4568775" y="2884347"/>
                </a:lnTo>
                <a:cubicBezTo>
                  <a:pt x="4568775" y="2961192"/>
                  <a:pt x="4506479" y="3023488"/>
                  <a:pt x="4429634" y="3023488"/>
                </a:cubicBezTo>
                <a:lnTo>
                  <a:pt x="139141" y="3023488"/>
                </a:lnTo>
                <a:cubicBezTo>
                  <a:pt x="62296" y="3023488"/>
                  <a:pt x="0" y="2961192"/>
                  <a:pt x="0" y="2884347"/>
                </a:cubicBezTo>
                <a:lnTo>
                  <a:pt x="0" y="139141"/>
                </a:lnTo>
                <a:cubicBezTo>
                  <a:pt x="0" y="62296"/>
                  <a:pt x="62296" y="0"/>
                  <a:pt x="139141"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386035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946150" y="901700"/>
            <a:ext cx="6076950"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1131792" y="3302000"/>
            <a:ext cx="10234708" cy="3556000"/>
          </a:xfrm>
          <a:custGeom>
            <a:avLst/>
            <a:gdLst>
              <a:gd name="connsiteX0" fmla="*/ 219530 w 10234708"/>
              <a:gd name="connsiteY0" fmla="*/ 0 h 3556000"/>
              <a:gd name="connsiteX1" fmla="*/ 10015178 w 10234708"/>
              <a:gd name="connsiteY1" fmla="*/ 0 h 3556000"/>
              <a:gd name="connsiteX2" fmla="*/ 10234708 w 10234708"/>
              <a:gd name="connsiteY2" fmla="*/ 219530 h 3556000"/>
              <a:gd name="connsiteX3" fmla="*/ 10234708 w 10234708"/>
              <a:gd name="connsiteY3" fmla="*/ 3556000 h 3556000"/>
              <a:gd name="connsiteX4" fmla="*/ 0 w 10234708"/>
              <a:gd name="connsiteY4" fmla="*/ 3556000 h 3556000"/>
              <a:gd name="connsiteX5" fmla="*/ 0 w 10234708"/>
              <a:gd name="connsiteY5" fmla="*/ 219530 h 3556000"/>
              <a:gd name="connsiteX6" fmla="*/ 219530 w 10234708"/>
              <a:gd name="connsiteY6" fmla="*/ 0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4708" h="3556000">
                <a:moveTo>
                  <a:pt x="219530" y="0"/>
                </a:moveTo>
                <a:lnTo>
                  <a:pt x="10015178" y="0"/>
                </a:lnTo>
                <a:cubicBezTo>
                  <a:pt x="10136421" y="0"/>
                  <a:pt x="10234708" y="98287"/>
                  <a:pt x="10234708" y="219530"/>
                </a:cubicBezTo>
                <a:lnTo>
                  <a:pt x="10234708" y="3556000"/>
                </a:lnTo>
                <a:lnTo>
                  <a:pt x="0" y="3556000"/>
                </a:lnTo>
                <a:lnTo>
                  <a:pt x="0" y="219530"/>
                </a:lnTo>
                <a:cubicBezTo>
                  <a:pt x="0" y="98287"/>
                  <a:pt x="98287" y="0"/>
                  <a:pt x="219530"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4103680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11172" y="1025948"/>
            <a:ext cx="10169657" cy="4806104"/>
          </a:xfrm>
          <a:custGeom>
            <a:avLst/>
            <a:gdLst>
              <a:gd name="connsiteX0" fmla="*/ 236172 w 10169657"/>
              <a:gd name="connsiteY0" fmla="*/ 0 h 4806104"/>
              <a:gd name="connsiteX1" fmla="*/ 9933485 w 10169657"/>
              <a:gd name="connsiteY1" fmla="*/ 0 h 4806104"/>
              <a:gd name="connsiteX2" fmla="*/ 10169657 w 10169657"/>
              <a:gd name="connsiteY2" fmla="*/ 236172 h 4806104"/>
              <a:gd name="connsiteX3" fmla="*/ 10169657 w 10169657"/>
              <a:gd name="connsiteY3" fmla="*/ 4569932 h 4806104"/>
              <a:gd name="connsiteX4" fmla="*/ 9933485 w 10169657"/>
              <a:gd name="connsiteY4" fmla="*/ 4806104 h 4806104"/>
              <a:gd name="connsiteX5" fmla="*/ 236172 w 10169657"/>
              <a:gd name="connsiteY5" fmla="*/ 4806104 h 4806104"/>
              <a:gd name="connsiteX6" fmla="*/ 0 w 10169657"/>
              <a:gd name="connsiteY6" fmla="*/ 4569932 h 4806104"/>
              <a:gd name="connsiteX7" fmla="*/ 0 w 10169657"/>
              <a:gd name="connsiteY7" fmla="*/ 236172 h 4806104"/>
              <a:gd name="connsiteX8" fmla="*/ 236172 w 10169657"/>
              <a:gd name="connsiteY8" fmla="*/ 0 h 48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9657" h="4806104">
                <a:moveTo>
                  <a:pt x="236172" y="0"/>
                </a:moveTo>
                <a:lnTo>
                  <a:pt x="9933485" y="0"/>
                </a:lnTo>
                <a:cubicBezTo>
                  <a:pt x="10063919" y="0"/>
                  <a:pt x="10169657" y="105738"/>
                  <a:pt x="10169657" y="236172"/>
                </a:cubicBezTo>
                <a:lnTo>
                  <a:pt x="10169657" y="4569932"/>
                </a:lnTo>
                <a:cubicBezTo>
                  <a:pt x="10169657" y="4700366"/>
                  <a:pt x="10063919" y="4806104"/>
                  <a:pt x="9933485" y="4806104"/>
                </a:cubicBezTo>
                <a:lnTo>
                  <a:pt x="236172" y="4806104"/>
                </a:lnTo>
                <a:cubicBezTo>
                  <a:pt x="105738" y="4806104"/>
                  <a:pt x="0" y="4700366"/>
                  <a:pt x="0" y="4569932"/>
                </a:cubicBezTo>
                <a:lnTo>
                  <a:pt x="0" y="236172"/>
                </a:lnTo>
                <a:cubicBezTo>
                  <a:pt x="0" y="105738"/>
                  <a:pt x="105738" y="0"/>
                  <a:pt x="236172"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7" name="Text Placeholder 13"/>
          <p:cNvSpPr>
            <a:spLocks noGrp="1"/>
          </p:cNvSpPr>
          <p:nvPr>
            <p:ph type="body" sz="quarter" idx="13"/>
          </p:nvPr>
        </p:nvSpPr>
        <p:spPr>
          <a:xfrm>
            <a:off x="5895522" y="901700"/>
            <a:ext cx="3988707" cy="1725386"/>
          </a:xfrm>
        </p:spPr>
        <p:txBody>
          <a:bodyPr anchor="ctr">
            <a:normAutofit/>
          </a:bodyPr>
          <a:lstStyle>
            <a:lvl1pPr marL="0" indent="0">
              <a:lnSpc>
                <a:spcPct val="100000"/>
              </a:lnSpc>
              <a:buNone/>
              <a:defRPr sz="4000" b="1">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589542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5036458" y="0"/>
            <a:ext cx="7155543" cy="6858000"/>
          </a:xfrm>
          <a:custGeom>
            <a:avLst/>
            <a:gdLst>
              <a:gd name="connsiteX0" fmla="*/ 0 w 7155543"/>
              <a:gd name="connsiteY0" fmla="*/ 0 h 6858000"/>
              <a:gd name="connsiteX1" fmla="*/ 7155543 w 7155543"/>
              <a:gd name="connsiteY1" fmla="*/ 0 h 6858000"/>
              <a:gd name="connsiteX2" fmla="*/ 7155543 w 7155543"/>
              <a:gd name="connsiteY2" fmla="*/ 6858000 h 6858000"/>
              <a:gd name="connsiteX3" fmla="*/ 0 w 71555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55543" h="6858000">
                <a:moveTo>
                  <a:pt x="0" y="0"/>
                </a:moveTo>
                <a:lnTo>
                  <a:pt x="7155543" y="0"/>
                </a:lnTo>
                <a:lnTo>
                  <a:pt x="7155543" y="6858000"/>
                </a:lnTo>
                <a:lnTo>
                  <a:pt x="0" y="6858000"/>
                </a:ln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2" name="Text Placeholder 13"/>
          <p:cNvSpPr>
            <a:spLocks noGrp="1"/>
          </p:cNvSpPr>
          <p:nvPr>
            <p:ph type="body" sz="quarter" idx="13"/>
          </p:nvPr>
        </p:nvSpPr>
        <p:spPr>
          <a:xfrm>
            <a:off x="946150" y="9017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391694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276225" y="1143000"/>
            <a:ext cx="4781550" cy="5295900"/>
          </a:xfrm>
        </p:spPr>
        <p:txBody>
          <a:bodyPr rtlCol="0">
            <a:normAutofit/>
          </a:bodyPr>
          <a:lstStyle>
            <a:lvl1pPr>
              <a:defRPr sz="800"/>
            </a:lvl1pPr>
          </a:lstStyle>
          <a:p>
            <a:pPr lvl="0"/>
            <a:endParaRPr lang="en-US" noProof="0"/>
          </a:p>
        </p:txBody>
      </p:sp>
      <p:sp>
        <p:nvSpPr>
          <p:cNvPr id="11" name="Picture Placeholder 10"/>
          <p:cNvSpPr>
            <a:spLocks noGrp="1"/>
          </p:cNvSpPr>
          <p:nvPr>
            <p:ph type="pic" sz="quarter" idx="11"/>
          </p:nvPr>
        </p:nvSpPr>
        <p:spPr>
          <a:xfrm>
            <a:off x="6095999" y="3782812"/>
            <a:ext cx="2238376" cy="1420125"/>
          </a:xfrm>
          <a:custGeom>
            <a:avLst/>
            <a:gdLst>
              <a:gd name="connsiteX0" fmla="*/ 105018 w 2238376"/>
              <a:gd name="connsiteY0" fmla="*/ 0 h 1420125"/>
              <a:gd name="connsiteX1" fmla="*/ 2133358 w 2238376"/>
              <a:gd name="connsiteY1" fmla="*/ 0 h 1420125"/>
              <a:gd name="connsiteX2" fmla="*/ 2238376 w 2238376"/>
              <a:gd name="connsiteY2" fmla="*/ 105018 h 1420125"/>
              <a:gd name="connsiteX3" fmla="*/ 2238376 w 2238376"/>
              <a:gd name="connsiteY3" fmla="*/ 1315107 h 1420125"/>
              <a:gd name="connsiteX4" fmla="*/ 2133358 w 2238376"/>
              <a:gd name="connsiteY4" fmla="*/ 1420125 h 1420125"/>
              <a:gd name="connsiteX5" fmla="*/ 105018 w 2238376"/>
              <a:gd name="connsiteY5" fmla="*/ 1420125 h 1420125"/>
              <a:gd name="connsiteX6" fmla="*/ 0 w 2238376"/>
              <a:gd name="connsiteY6" fmla="*/ 1315107 h 1420125"/>
              <a:gd name="connsiteX7" fmla="*/ 0 w 2238376"/>
              <a:gd name="connsiteY7" fmla="*/ 105018 h 1420125"/>
              <a:gd name="connsiteX8" fmla="*/ 105018 w 2238376"/>
              <a:gd name="connsiteY8" fmla="*/ 0 h 142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76" h="1420125">
                <a:moveTo>
                  <a:pt x="105018" y="0"/>
                </a:moveTo>
                <a:lnTo>
                  <a:pt x="2133358" y="0"/>
                </a:lnTo>
                <a:cubicBezTo>
                  <a:pt x="2191358" y="0"/>
                  <a:pt x="2238376" y="47018"/>
                  <a:pt x="2238376" y="105018"/>
                </a:cubicBezTo>
                <a:lnTo>
                  <a:pt x="2238376" y="1315107"/>
                </a:lnTo>
                <a:cubicBezTo>
                  <a:pt x="2238376" y="1373107"/>
                  <a:pt x="2191358" y="1420125"/>
                  <a:pt x="2133358" y="1420125"/>
                </a:cubicBezTo>
                <a:lnTo>
                  <a:pt x="105018" y="1420125"/>
                </a:lnTo>
                <a:cubicBezTo>
                  <a:pt x="47018" y="1420125"/>
                  <a:pt x="0" y="1373107"/>
                  <a:pt x="0" y="1315107"/>
                </a:cubicBezTo>
                <a:lnTo>
                  <a:pt x="0" y="105018"/>
                </a:lnTo>
                <a:cubicBezTo>
                  <a:pt x="0" y="47018"/>
                  <a:pt x="47018" y="0"/>
                  <a:pt x="105018"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12" name="Picture Placeholder 11"/>
          <p:cNvSpPr>
            <a:spLocks noGrp="1"/>
          </p:cNvSpPr>
          <p:nvPr>
            <p:ph type="pic" sz="quarter" idx="12"/>
          </p:nvPr>
        </p:nvSpPr>
        <p:spPr>
          <a:xfrm>
            <a:off x="8560970" y="3782812"/>
            <a:ext cx="2238376" cy="1420125"/>
          </a:xfrm>
          <a:custGeom>
            <a:avLst/>
            <a:gdLst>
              <a:gd name="connsiteX0" fmla="*/ 105018 w 2238376"/>
              <a:gd name="connsiteY0" fmla="*/ 0 h 1420125"/>
              <a:gd name="connsiteX1" fmla="*/ 2133358 w 2238376"/>
              <a:gd name="connsiteY1" fmla="*/ 0 h 1420125"/>
              <a:gd name="connsiteX2" fmla="*/ 2238376 w 2238376"/>
              <a:gd name="connsiteY2" fmla="*/ 105018 h 1420125"/>
              <a:gd name="connsiteX3" fmla="*/ 2238376 w 2238376"/>
              <a:gd name="connsiteY3" fmla="*/ 1315107 h 1420125"/>
              <a:gd name="connsiteX4" fmla="*/ 2133358 w 2238376"/>
              <a:gd name="connsiteY4" fmla="*/ 1420125 h 1420125"/>
              <a:gd name="connsiteX5" fmla="*/ 105018 w 2238376"/>
              <a:gd name="connsiteY5" fmla="*/ 1420125 h 1420125"/>
              <a:gd name="connsiteX6" fmla="*/ 0 w 2238376"/>
              <a:gd name="connsiteY6" fmla="*/ 1315107 h 1420125"/>
              <a:gd name="connsiteX7" fmla="*/ 0 w 2238376"/>
              <a:gd name="connsiteY7" fmla="*/ 105018 h 1420125"/>
              <a:gd name="connsiteX8" fmla="*/ 105018 w 2238376"/>
              <a:gd name="connsiteY8" fmla="*/ 0 h 142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76" h="1420125">
                <a:moveTo>
                  <a:pt x="105018" y="0"/>
                </a:moveTo>
                <a:lnTo>
                  <a:pt x="2133358" y="0"/>
                </a:lnTo>
                <a:cubicBezTo>
                  <a:pt x="2191358" y="0"/>
                  <a:pt x="2238376" y="47018"/>
                  <a:pt x="2238376" y="105018"/>
                </a:cubicBezTo>
                <a:lnTo>
                  <a:pt x="2238376" y="1315107"/>
                </a:lnTo>
                <a:cubicBezTo>
                  <a:pt x="2238376" y="1373107"/>
                  <a:pt x="2191358" y="1420125"/>
                  <a:pt x="2133358" y="1420125"/>
                </a:cubicBezTo>
                <a:lnTo>
                  <a:pt x="105018" y="1420125"/>
                </a:lnTo>
                <a:cubicBezTo>
                  <a:pt x="47018" y="1420125"/>
                  <a:pt x="0" y="1373107"/>
                  <a:pt x="0" y="1315107"/>
                </a:cubicBezTo>
                <a:lnTo>
                  <a:pt x="0" y="105018"/>
                </a:lnTo>
                <a:cubicBezTo>
                  <a:pt x="0" y="47018"/>
                  <a:pt x="47018" y="0"/>
                  <a:pt x="105018"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15" name="Text Placeholder 13"/>
          <p:cNvSpPr>
            <a:spLocks noGrp="1"/>
          </p:cNvSpPr>
          <p:nvPr>
            <p:ph type="body" sz="quarter" idx="13"/>
          </p:nvPr>
        </p:nvSpPr>
        <p:spPr>
          <a:xfrm>
            <a:off x="5962650" y="876300"/>
            <a:ext cx="4371975" cy="1352550"/>
          </a:xfrm>
        </p:spPr>
        <p:txBody>
          <a:bodyPr anchor="ctr">
            <a:normAutofit/>
          </a:bodyPr>
          <a:lstStyle>
            <a:lvl1pPr marL="0" indent="0">
              <a:lnSpc>
                <a:spcPct val="100000"/>
              </a:lnSpc>
              <a:buNone/>
              <a:defRPr sz="4000" b="1">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136621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1999" cy="6857999"/>
          </a:xfrm>
          <a:solidFill>
            <a:schemeClr val="bg2">
              <a:lumMod val="95000"/>
            </a:schemeClr>
          </a:solidFill>
        </p:spPr>
        <p:txBody>
          <a:bodyPr rtlCol="0">
            <a:normAutofit/>
          </a:bodyPr>
          <a:lstStyle>
            <a:lvl1pPr>
              <a:defRPr sz="800"/>
            </a:lvl1pPr>
          </a:lstStyle>
          <a:p>
            <a:pPr lvl="0"/>
            <a:endParaRPr lang="en-ID" noProof="0"/>
          </a:p>
        </p:txBody>
      </p:sp>
    </p:spTree>
    <p:extLst>
      <p:ext uri="{BB962C8B-B14F-4D97-AF65-F5344CB8AC3E}">
        <p14:creationId xmlns:p14="http://schemas.microsoft.com/office/powerpoint/2010/main" val="198366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956128" y="9017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6" name="Picture Placeholder 5"/>
          <p:cNvSpPr>
            <a:spLocks noGrp="1"/>
          </p:cNvSpPr>
          <p:nvPr>
            <p:ph type="pic" sz="quarter" idx="14"/>
          </p:nvPr>
        </p:nvSpPr>
        <p:spPr>
          <a:xfrm>
            <a:off x="7719646" y="0"/>
            <a:ext cx="4472354" cy="6858000"/>
          </a:xfrm>
          <a:custGeom>
            <a:avLst/>
            <a:gdLst>
              <a:gd name="connsiteX0" fmla="*/ 0 w 4472354"/>
              <a:gd name="connsiteY0" fmla="*/ 0 h 6858000"/>
              <a:gd name="connsiteX1" fmla="*/ 4472354 w 4472354"/>
              <a:gd name="connsiteY1" fmla="*/ 0 h 6858000"/>
              <a:gd name="connsiteX2" fmla="*/ 4472354 w 4472354"/>
              <a:gd name="connsiteY2" fmla="*/ 6858000 h 6858000"/>
              <a:gd name="connsiteX3" fmla="*/ 0 w 44723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72354" h="6858000">
                <a:moveTo>
                  <a:pt x="0" y="0"/>
                </a:moveTo>
                <a:lnTo>
                  <a:pt x="4472354" y="0"/>
                </a:lnTo>
                <a:lnTo>
                  <a:pt x="4472354" y="6858000"/>
                </a:lnTo>
                <a:lnTo>
                  <a:pt x="0" y="6858000"/>
                </a:ln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3284976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1999" cy="6857999"/>
          </a:xfrm>
          <a:solidFill>
            <a:schemeClr val="bg2">
              <a:lumMod val="95000"/>
            </a:schemeClr>
          </a:solidFill>
        </p:spPr>
        <p:txBody>
          <a:bodyPr rtlCol="0">
            <a:normAutofit/>
          </a:bodyPr>
          <a:lstStyle>
            <a:lvl1pPr>
              <a:defRPr sz="800"/>
            </a:lvl1pPr>
          </a:lstStyle>
          <a:p>
            <a:pPr lvl="0"/>
            <a:endParaRPr lang="en-ID" noProof="0"/>
          </a:p>
        </p:txBody>
      </p:sp>
      <p:sp>
        <p:nvSpPr>
          <p:cNvPr id="5" name="Text Placeholder 13"/>
          <p:cNvSpPr>
            <a:spLocks noGrp="1"/>
          </p:cNvSpPr>
          <p:nvPr>
            <p:ph type="body" sz="quarter" idx="13"/>
          </p:nvPr>
        </p:nvSpPr>
        <p:spPr>
          <a:xfrm>
            <a:off x="4778375" y="2320089"/>
            <a:ext cx="4371975" cy="850900"/>
          </a:xfrm>
        </p:spPr>
        <p:txBody>
          <a:bodyPr anchor="ctr">
            <a:normAutofit/>
          </a:bodyPr>
          <a:lstStyle>
            <a:lvl1pPr marL="0" indent="0">
              <a:lnSpc>
                <a:spcPct val="100000"/>
              </a:lnSpc>
              <a:buNone/>
              <a:defRPr sz="4000" b="1">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233776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1999" cy="6857999"/>
          </a:xfrm>
          <a:solidFill>
            <a:schemeClr val="bg2">
              <a:lumMod val="95000"/>
            </a:schemeClr>
          </a:solidFill>
        </p:spPr>
        <p:txBody>
          <a:bodyPr rtlCol="0">
            <a:normAutofit/>
          </a:bodyPr>
          <a:lstStyle>
            <a:lvl1pPr>
              <a:defRPr sz="800"/>
            </a:lvl1pPr>
          </a:lstStyle>
          <a:p>
            <a:pPr lvl="0"/>
            <a:endParaRPr lang="en-ID" noProof="0"/>
          </a:p>
        </p:txBody>
      </p:sp>
      <p:sp>
        <p:nvSpPr>
          <p:cNvPr id="4" name="Picture Placeholder 7"/>
          <p:cNvSpPr>
            <a:spLocks noGrp="1"/>
          </p:cNvSpPr>
          <p:nvPr>
            <p:ph type="pic" sz="quarter" idx="11"/>
          </p:nvPr>
        </p:nvSpPr>
        <p:spPr>
          <a:xfrm>
            <a:off x="1419727" y="673769"/>
            <a:ext cx="9352546" cy="4058651"/>
          </a:xfrm>
          <a:prstGeom prst="roundRect">
            <a:avLst>
              <a:gd name="adj" fmla="val 2899"/>
            </a:avLst>
          </a:prstGeom>
          <a:solidFill>
            <a:schemeClr val="bg2">
              <a:lumMod val="85000"/>
            </a:schemeClr>
          </a:solidFill>
        </p:spPr>
        <p:txBody>
          <a:bodyPr rtlCol="0">
            <a:normAutofit/>
          </a:bodyPr>
          <a:lstStyle>
            <a:lvl1pPr>
              <a:defRPr sz="800"/>
            </a:lvl1pPr>
          </a:lstStyle>
          <a:p>
            <a:pPr lvl="0"/>
            <a:endParaRPr lang="en-US" noProof="0"/>
          </a:p>
        </p:txBody>
      </p:sp>
      <p:sp>
        <p:nvSpPr>
          <p:cNvPr id="6" name="Text Placeholder 13"/>
          <p:cNvSpPr>
            <a:spLocks noGrp="1"/>
          </p:cNvSpPr>
          <p:nvPr>
            <p:ph type="body" sz="quarter" idx="13"/>
          </p:nvPr>
        </p:nvSpPr>
        <p:spPr>
          <a:xfrm>
            <a:off x="3089275" y="4555289"/>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209745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1999" cy="6857999"/>
          </a:xfrm>
          <a:solidFill>
            <a:schemeClr val="bg2">
              <a:lumMod val="95000"/>
            </a:schemeClr>
          </a:solidFill>
        </p:spPr>
        <p:txBody>
          <a:bodyPr rtlCol="0">
            <a:normAutofit/>
          </a:bodyPr>
          <a:lstStyle>
            <a:lvl1pPr>
              <a:defRPr sz="800"/>
            </a:lvl1pPr>
          </a:lstStyle>
          <a:p>
            <a:pPr lvl="0"/>
            <a:endParaRPr lang="en-ID" noProof="0"/>
          </a:p>
        </p:txBody>
      </p:sp>
      <p:sp>
        <p:nvSpPr>
          <p:cNvPr id="4" name="Text Placeholder 13"/>
          <p:cNvSpPr>
            <a:spLocks noGrp="1"/>
          </p:cNvSpPr>
          <p:nvPr>
            <p:ph type="body" sz="quarter" idx="13"/>
          </p:nvPr>
        </p:nvSpPr>
        <p:spPr>
          <a:xfrm>
            <a:off x="1828800" y="711200"/>
            <a:ext cx="8534400" cy="850900"/>
          </a:xfrm>
        </p:spPr>
        <p:txBody>
          <a:bodyPr anchor="ctr">
            <a:normAutofit/>
          </a:bodyPr>
          <a:lstStyle>
            <a:lvl1pPr marL="0" indent="0" algn="ctr">
              <a:lnSpc>
                <a:spcPct val="100000"/>
              </a:lnSpc>
              <a:buNone/>
              <a:defRPr sz="4000" b="1">
                <a:solidFill>
                  <a:schemeClr val="bg2"/>
                </a:solidFill>
                <a:latin typeface="+mj-lt"/>
              </a:defRPr>
            </a:lvl1pPr>
          </a:lstStyle>
          <a:p>
            <a:pPr lvl="0"/>
            <a:r>
              <a:rPr lang="en-US"/>
              <a:t>Click to edit Master text styles</a:t>
            </a:r>
          </a:p>
        </p:txBody>
      </p:sp>
      <p:sp>
        <p:nvSpPr>
          <p:cNvPr id="7" name="Picture Placeholder 6"/>
          <p:cNvSpPr>
            <a:spLocks noGrp="1"/>
          </p:cNvSpPr>
          <p:nvPr>
            <p:ph type="pic" sz="quarter" idx="14"/>
          </p:nvPr>
        </p:nvSpPr>
        <p:spPr>
          <a:xfrm>
            <a:off x="858824" y="3049638"/>
            <a:ext cx="6201525" cy="3164113"/>
          </a:xfrm>
          <a:custGeom>
            <a:avLst/>
            <a:gdLst>
              <a:gd name="connsiteX0" fmla="*/ 120964 w 6201525"/>
              <a:gd name="connsiteY0" fmla="*/ 0 h 3164113"/>
              <a:gd name="connsiteX1" fmla="*/ 6080561 w 6201525"/>
              <a:gd name="connsiteY1" fmla="*/ 0 h 3164113"/>
              <a:gd name="connsiteX2" fmla="*/ 6201525 w 6201525"/>
              <a:gd name="connsiteY2" fmla="*/ 120964 h 3164113"/>
              <a:gd name="connsiteX3" fmla="*/ 6201525 w 6201525"/>
              <a:gd name="connsiteY3" fmla="*/ 3043149 h 3164113"/>
              <a:gd name="connsiteX4" fmla="*/ 6080561 w 6201525"/>
              <a:gd name="connsiteY4" fmla="*/ 3164113 h 3164113"/>
              <a:gd name="connsiteX5" fmla="*/ 120964 w 6201525"/>
              <a:gd name="connsiteY5" fmla="*/ 3164113 h 3164113"/>
              <a:gd name="connsiteX6" fmla="*/ 0 w 6201525"/>
              <a:gd name="connsiteY6" fmla="*/ 3043149 h 3164113"/>
              <a:gd name="connsiteX7" fmla="*/ 0 w 6201525"/>
              <a:gd name="connsiteY7" fmla="*/ 120964 h 3164113"/>
              <a:gd name="connsiteX8" fmla="*/ 120964 w 6201525"/>
              <a:gd name="connsiteY8" fmla="*/ 0 h 316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525" h="3164113">
                <a:moveTo>
                  <a:pt x="120964" y="0"/>
                </a:moveTo>
                <a:lnTo>
                  <a:pt x="6080561" y="0"/>
                </a:lnTo>
                <a:cubicBezTo>
                  <a:pt x="6147368" y="0"/>
                  <a:pt x="6201525" y="54157"/>
                  <a:pt x="6201525" y="120964"/>
                </a:cubicBezTo>
                <a:lnTo>
                  <a:pt x="6201525" y="3043149"/>
                </a:lnTo>
                <a:cubicBezTo>
                  <a:pt x="6201525" y="3109956"/>
                  <a:pt x="6147368" y="3164113"/>
                  <a:pt x="6080561" y="3164113"/>
                </a:cubicBezTo>
                <a:lnTo>
                  <a:pt x="120964" y="3164113"/>
                </a:lnTo>
                <a:cubicBezTo>
                  <a:pt x="54157" y="3164113"/>
                  <a:pt x="0" y="3109956"/>
                  <a:pt x="0" y="3043149"/>
                </a:cubicBezTo>
                <a:lnTo>
                  <a:pt x="0" y="120964"/>
                </a:lnTo>
                <a:cubicBezTo>
                  <a:pt x="0" y="54157"/>
                  <a:pt x="54157" y="0"/>
                  <a:pt x="120964" y="0"/>
                </a:cubicBezTo>
                <a:close/>
              </a:path>
            </a:pathLst>
          </a:custGeom>
          <a:solidFill>
            <a:schemeClr val="bg2">
              <a:lumMod val="8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443865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C038D-CAD3-9D17-59E4-40D39313FEBA}"/>
              </a:ext>
            </a:extLst>
          </p:cNvPr>
          <p:cNvGrpSpPr/>
          <p:nvPr userDrawn="1"/>
        </p:nvGrpSpPr>
        <p:grpSpPr>
          <a:xfrm>
            <a:off x="587375" y="460375"/>
            <a:ext cx="778444" cy="177800"/>
            <a:chOff x="2841625" y="2684463"/>
            <a:chExt cx="6505576" cy="1485901"/>
          </a:xfrm>
          <a:solidFill>
            <a:schemeClr val="accent1"/>
          </a:solidFill>
        </p:grpSpPr>
        <p:sp>
          <p:nvSpPr>
            <p:cNvPr id="3" name="Freeform 5">
              <a:extLst>
                <a:ext uri="{FF2B5EF4-FFF2-40B4-BE49-F238E27FC236}">
                  <a16:creationId xmlns:a16="http://schemas.microsoft.com/office/drawing/2014/main" id="{DC638643-7E93-FA97-12EF-71F402E506C1}"/>
                </a:ext>
              </a:extLst>
            </p:cNvPr>
            <p:cNvSpPr>
              <a:spLocks/>
            </p:cNvSpPr>
            <p:nvPr/>
          </p:nvSpPr>
          <p:spPr bwMode="auto">
            <a:xfrm>
              <a:off x="2841625" y="2684463"/>
              <a:ext cx="768350" cy="1474788"/>
            </a:xfrm>
            <a:custGeom>
              <a:avLst/>
              <a:gdLst>
                <a:gd name="T0" fmla="*/ 170 w 204"/>
                <a:gd name="T1" fmla="*/ 319 h 389"/>
                <a:gd name="T2" fmla="*/ 156 w 204"/>
                <a:gd name="T3" fmla="*/ 319 h 389"/>
                <a:gd name="T4" fmla="*/ 130 w 204"/>
                <a:gd name="T5" fmla="*/ 308 h 389"/>
                <a:gd name="T6" fmla="*/ 119 w 204"/>
                <a:gd name="T7" fmla="*/ 278 h 389"/>
                <a:gd name="T8" fmla="*/ 119 w 204"/>
                <a:gd name="T9" fmla="*/ 161 h 389"/>
                <a:gd name="T10" fmla="*/ 159 w 204"/>
                <a:gd name="T11" fmla="*/ 161 h 389"/>
                <a:gd name="T12" fmla="*/ 183 w 204"/>
                <a:gd name="T13" fmla="*/ 152 h 389"/>
                <a:gd name="T14" fmla="*/ 193 w 204"/>
                <a:gd name="T15" fmla="*/ 129 h 389"/>
                <a:gd name="T16" fmla="*/ 183 w 204"/>
                <a:gd name="T17" fmla="*/ 105 h 389"/>
                <a:gd name="T18" fmla="*/ 159 w 204"/>
                <a:gd name="T19" fmla="*/ 96 h 389"/>
                <a:gd name="T20" fmla="*/ 119 w 204"/>
                <a:gd name="T21" fmla="*/ 96 h 389"/>
                <a:gd name="T22" fmla="*/ 119 w 204"/>
                <a:gd name="T23" fmla="*/ 36 h 389"/>
                <a:gd name="T24" fmla="*/ 109 w 204"/>
                <a:gd name="T25" fmla="*/ 10 h 389"/>
                <a:gd name="T26" fmla="*/ 84 w 204"/>
                <a:gd name="T27" fmla="*/ 0 h 389"/>
                <a:gd name="T28" fmla="*/ 59 w 204"/>
                <a:gd name="T29" fmla="*/ 11 h 389"/>
                <a:gd name="T30" fmla="*/ 49 w 204"/>
                <a:gd name="T31" fmla="*/ 36 h 389"/>
                <a:gd name="T32" fmla="*/ 49 w 204"/>
                <a:gd name="T33" fmla="*/ 96 h 389"/>
                <a:gd name="T34" fmla="*/ 33 w 204"/>
                <a:gd name="T35" fmla="*/ 96 h 389"/>
                <a:gd name="T36" fmla="*/ 10 w 204"/>
                <a:gd name="T37" fmla="*/ 105 h 389"/>
                <a:gd name="T38" fmla="*/ 0 w 204"/>
                <a:gd name="T39" fmla="*/ 129 h 389"/>
                <a:gd name="T40" fmla="*/ 10 w 204"/>
                <a:gd name="T41" fmla="*/ 152 h 389"/>
                <a:gd name="T42" fmla="*/ 33 w 204"/>
                <a:gd name="T43" fmla="*/ 161 h 389"/>
                <a:gd name="T44" fmla="*/ 49 w 204"/>
                <a:gd name="T45" fmla="*/ 161 h 389"/>
                <a:gd name="T46" fmla="*/ 49 w 204"/>
                <a:gd name="T47" fmla="*/ 278 h 389"/>
                <a:gd name="T48" fmla="*/ 63 w 204"/>
                <a:gd name="T49" fmla="*/ 334 h 389"/>
                <a:gd name="T50" fmla="*/ 101 w 204"/>
                <a:gd name="T51" fmla="*/ 374 h 389"/>
                <a:gd name="T52" fmla="*/ 156 w 204"/>
                <a:gd name="T53" fmla="*/ 389 h 389"/>
                <a:gd name="T54" fmla="*/ 167 w 204"/>
                <a:gd name="T55" fmla="*/ 389 h 389"/>
                <a:gd name="T56" fmla="*/ 192 w 204"/>
                <a:gd name="T57" fmla="*/ 380 h 389"/>
                <a:gd name="T58" fmla="*/ 204 w 204"/>
                <a:gd name="T59" fmla="*/ 354 h 389"/>
                <a:gd name="T60" fmla="*/ 194 w 204"/>
                <a:gd name="T61" fmla="*/ 330 h 389"/>
                <a:gd name="T62" fmla="*/ 170 w 204"/>
                <a:gd name="T63" fmla="*/ 31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4" name="Freeform 6">
              <a:extLst>
                <a:ext uri="{FF2B5EF4-FFF2-40B4-BE49-F238E27FC236}">
                  <a16:creationId xmlns:a16="http://schemas.microsoft.com/office/drawing/2014/main" id="{10D82F2A-66D3-1B46-07A5-930E0CDA24FF}"/>
                </a:ext>
              </a:extLst>
            </p:cNvPr>
            <p:cNvSpPr>
              <a:spLocks noEditPoints="1"/>
            </p:cNvSpPr>
            <p:nvPr/>
          </p:nvSpPr>
          <p:spPr bwMode="auto">
            <a:xfrm>
              <a:off x="3738563" y="3001963"/>
              <a:ext cx="1157288" cy="1163638"/>
            </a:xfrm>
            <a:custGeom>
              <a:avLst/>
              <a:gdLst>
                <a:gd name="T0" fmla="*/ 232 w 307"/>
                <a:gd name="T1" fmla="*/ 20 h 307"/>
                <a:gd name="T2" fmla="*/ 154 w 307"/>
                <a:gd name="T3" fmla="*/ 0 h 307"/>
                <a:gd name="T4" fmla="*/ 75 w 307"/>
                <a:gd name="T5" fmla="*/ 20 h 307"/>
                <a:gd name="T6" fmla="*/ 20 w 307"/>
                <a:gd name="T7" fmla="*/ 75 h 307"/>
                <a:gd name="T8" fmla="*/ 0 w 307"/>
                <a:gd name="T9" fmla="*/ 154 h 307"/>
                <a:gd name="T10" fmla="*/ 20 w 307"/>
                <a:gd name="T11" fmla="*/ 233 h 307"/>
                <a:gd name="T12" fmla="*/ 75 w 307"/>
                <a:gd name="T13" fmla="*/ 288 h 307"/>
                <a:gd name="T14" fmla="*/ 154 w 307"/>
                <a:gd name="T15" fmla="*/ 307 h 307"/>
                <a:gd name="T16" fmla="*/ 232 w 307"/>
                <a:gd name="T17" fmla="*/ 288 h 307"/>
                <a:gd name="T18" fmla="*/ 287 w 307"/>
                <a:gd name="T19" fmla="*/ 233 h 307"/>
                <a:gd name="T20" fmla="*/ 307 w 307"/>
                <a:gd name="T21" fmla="*/ 154 h 307"/>
                <a:gd name="T22" fmla="*/ 287 w 307"/>
                <a:gd name="T23" fmla="*/ 75 h 307"/>
                <a:gd name="T24" fmla="*/ 232 w 307"/>
                <a:gd name="T25" fmla="*/ 20 h 307"/>
                <a:gd name="T26" fmla="*/ 154 w 307"/>
                <a:gd name="T27" fmla="*/ 241 h 307"/>
                <a:gd name="T28" fmla="*/ 110 w 307"/>
                <a:gd name="T29" fmla="*/ 230 h 307"/>
                <a:gd name="T30" fmla="*/ 80 w 307"/>
                <a:gd name="T31" fmla="*/ 199 h 307"/>
                <a:gd name="T32" fmla="*/ 69 w 307"/>
                <a:gd name="T33" fmla="*/ 154 h 307"/>
                <a:gd name="T34" fmla="*/ 80 w 307"/>
                <a:gd name="T35" fmla="*/ 109 h 307"/>
                <a:gd name="T36" fmla="*/ 110 w 307"/>
                <a:gd name="T37" fmla="*/ 78 h 307"/>
                <a:gd name="T38" fmla="*/ 154 w 307"/>
                <a:gd name="T39" fmla="*/ 67 h 307"/>
                <a:gd name="T40" fmla="*/ 197 w 307"/>
                <a:gd name="T41" fmla="*/ 78 h 307"/>
                <a:gd name="T42" fmla="*/ 227 w 307"/>
                <a:gd name="T43" fmla="*/ 108 h 307"/>
                <a:gd name="T44" fmla="*/ 238 w 307"/>
                <a:gd name="T45" fmla="*/ 154 h 307"/>
                <a:gd name="T46" fmla="*/ 227 w 307"/>
                <a:gd name="T47" fmla="*/ 199 h 307"/>
                <a:gd name="T48" fmla="*/ 197 w 307"/>
                <a:gd name="T49" fmla="*/ 230 h 307"/>
                <a:gd name="T50" fmla="*/ 154 w 307"/>
                <a:gd name="T51" fmla="*/ 24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5" name="Freeform 7">
              <a:extLst>
                <a:ext uri="{FF2B5EF4-FFF2-40B4-BE49-F238E27FC236}">
                  <a16:creationId xmlns:a16="http://schemas.microsoft.com/office/drawing/2014/main" id="{0B9515FF-2E16-A575-740A-1BC20FD52A97}"/>
                </a:ext>
              </a:extLst>
            </p:cNvPr>
            <p:cNvSpPr>
              <a:spLocks/>
            </p:cNvSpPr>
            <p:nvPr/>
          </p:nvSpPr>
          <p:spPr bwMode="auto">
            <a:xfrm>
              <a:off x="5110163" y="3009901"/>
              <a:ext cx="1066800" cy="1160463"/>
            </a:xfrm>
            <a:custGeom>
              <a:avLst/>
              <a:gdLst>
                <a:gd name="T0" fmla="*/ 247 w 283"/>
                <a:gd name="T1" fmla="*/ 0 h 306"/>
                <a:gd name="T2" fmla="*/ 222 w 283"/>
                <a:gd name="T3" fmla="*/ 10 h 306"/>
                <a:gd name="T4" fmla="*/ 213 w 283"/>
                <a:gd name="T5" fmla="*/ 35 h 306"/>
                <a:gd name="T6" fmla="*/ 213 w 283"/>
                <a:gd name="T7" fmla="*/ 182 h 306"/>
                <a:gd name="T8" fmla="*/ 204 w 283"/>
                <a:gd name="T9" fmla="*/ 210 h 306"/>
                <a:gd name="T10" fmla="*/ 179 w 283"/>
                <a:gd name="T11" fmla="*/ 230 h 306"/>
                <a:gd name="T12" fmla="*/ 142 w 283"/>
                <a:gd name="T13" fmla="*/ 238 h 306"/>
                <a:gd name="T14" fmla="*/ 104 w 283"/>
                <a:gd name="T15" fmla="*/ 230 h 306"/>
                <a:gd name="T16" fmla="*/ 79 w 283"/>
                <a:gd name="T17" fmla="*/ 206 h 306"/>
                <a:gd name="T18" fmla="*/ 70 w 283"/>
                <a:gd name="T19" fmla="*/ 164 h 306"/>
                <a:gd name="T20" fmla="*/ 70 w 283"/>
                <a:gd name="T21" fmla="*/ 35 h 306"/>
                <a:gd name="T22" fmla="*/ 60 w 283"/>
                <a:gd name="T23" fmla="*/ 11 h 306"/>
                <a:gd name="T24" fmla="*/ 35 w 283"/>
                <a:gd name="T25" fmla="*/ 0 h 306"/>
                <a:gd name="T26" fmla="*/ 10 w 283"/>
                <a:gd name="T27" fmla="*/ 11 h 306"/>
                <a:gd name="T28" fmla="*/ 0 w 283"/>
                <a:gd name="T29" fmla="*/ 35 h 306"/>
                <a:gd name="T30" fmla="*/ 0 w 283"/>
                <a:gd name="T31" fmla="*/ 164 h 306"/>
                <a:gd name="T32" fmla="*/ 18 w 283"/>
                <a:gd name="T33" fmla="*/ 241 h 306"/>
                <a:gd name="T34" fmla="*/ 68 w 283"/>
                <a:gd name="T35" fmla="*/ 290 h 306"/>
                <a:gd name="T36" fmla="*/ 139 w 283"/>
                <a:gd name="T37" fmla="*/ 306 h 306"/>
                <a:gd name="T38" fmla="*/ 204 w 283"/>
                <a:gd name="T39" fmla="*/ 290 h 306"/>
                <a:gd name="T40" fmla="*/ 216 w 283"/>
                <a:gd name="T41" fmla="*/ 283 h 306"/>
                <a:gd name="T42" fmla="*/ 222 w 283"/>
                <a:gd name="T43" fmla="*/ 293 h 306"/>
                <a:gd name="T44" fmla="*/ 247 w 283"/>
                <a:gd name="T45" fmla="*/ 303 h 306"/>
                <a:gd name="T46" fmla="*/ 272 w 283"/>
                <a:gd name="T47" fmla="*/ 293 h 306"/>
                <a:gd name="T48" fmla="*/ 283 w 283"/>
                <a:gd name="T49" fmla="*/ 268 h 306"/>
                <a:gd name="T50" fmla="*/ 283 w 283"/>
                <a:gd name="T51" fmla="*/ 35 h 306"/>
                <a:gd name="T52" fmla="*/ 272 w 283"/>
                <a:gd name="T53" fmla="*/ 10 h 306"/>
                <a:gd name="T54" fmla="*/ 247 w 283"/>
                <a:gd name="T55"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6" name="Freeform 8">
              <a:extLst>
                <a:ext uri="{FF2B5EF4-FFF2-40B4-BE49-F238E27FC236}">
                  <a16:creationId xmlns:a16="http://schemas.microsoft.com/office/drawing/2014/main" id="{FB77EF53-3F08-BA0B-0D2F-843F4E82AD52}"/>
                </a:ext>
              </a:extLst>
            </p:cNvPr>
            <p:cNvSpPr>
              <a:spLocks/>
            </p:cNvSpPr>
            <p:nvPr/>
          </p:nvSpPr>
          <p:spPr bwMode="auto">
            <a:xfrm>
              <a:off x="6464300" y="2998788"/>
              <a:ext cx="760413" cy="1160463"/>
            </a:xfrm>
            <a:custGeom>
              <a:avLst/>
              <a:gdLst>
                <a:gd name="T0" fmla="*/ 181 w 202"/>
                <a:gd name="T1" fmla="*/ 9 h 306"/>
                <a:gd name="T2" fmla="*/ 181 w 202"/>
                <a:gd name="T3" fmla="*/ 9 h 306"/>
                <a:gd name="T4" fmla="*/ 138 w 202"/>
                <a:gd name="T5" fmla="*/ 0 h 306"/>
                <a:gd name="T6" fmla="*/ 78 w 202"/>
                <a:gd name="T7" fmla="*/ 17 h 306"/>
                <a:gd name="T8" fmla="*/ 67 w 202"/>
                <a:gd name="T9" fmla="*/ 24 h 306"/>
                <a:gd name="T10" fmla="*/ 60 w 202"/>
                <a:gd name="T11" fmla="*/ 13 h 306"/>
                <a:gd name="T12" fmla="*/ 35 w 202"/>
                <a:gd name="T13" fmla="*/ 3 h 306"/>
                <a:gd name="T14" fmla="*/ 10 w 202"/>
                <a:gd name="T15" fmla="*/ 13 h 306"/>
                <a:gd name="T16" fmla="*/ 0 w 202"/>
                <a:gd name="T17" fmla="*/ 38 h 306"/>
                <a:gd name="T18" fmla="*/ 0 w 202"/>
                <a:gd name="T19" fmla="*/ 271 h 306"/>
                <a:gd name="T20" fmla="*/ 10 w 202"/>
                <a:gd name="T21" fmla="*/ 296 h 306"/>
                <a:gd name="T22" fmla="*/ 35 w 202"/>
                <a:gd name="T23" fmla="*/ 306 h 306"/>
                <a:gd name="T24" fmla="*/ 60 w 202"/>
                <a:gd name="T25" fmla="*/ 296 h 306"/>
                <a:gd name="T26" fmla="*/ 70 w 202"/>
                <a:gd name="T27" fmla="*/ 271 h 306"/>
                <a:gd name="T28" fmla="*/ 70 w 202"/>
                <a:gd name="T29" fmla="*/ 123 h 306"/>
                <a:gd name="T30" fmla="*/ 79 w 202"/>
                <a:gd name="T31" fmla="*/ 93 h 306"/>
                <a:gd name="T32" fmla="*/ 106 w 202"/>
                <a:gd name="T33" fmla="*/ 73 h 306"/>
                <a:gd name="T34" fmla="*/ 148 w 202"/>
                <a:gd name="T35" fmla="*/ 69 h 306"/>
                <a:gd name="T36" fmla="*/ 149 w 202"/>
                <a:gd name="T37" fmla="*/ 69 h 306"/>
                <a:gd name="T38" fmla="*/ 163 w 202"/>
                <a:gd name="T39" fmla="*/ 70 h 306"/>
                <a:gd name="T40" fmla="*/ 183 w 202"/>
                <a:gd name="T41" fmla="*/ 66 h 306"/>
                <a:gd name="T42" fmla="*/ 198 w 202"/>
                <a:gd name="T43" fmla="*/ 46 h 306"/>
                <a:gd name="T44" fmla="*/ 198 w 202"/>
                <a:gd name="T45" fmla="*/ 45 h 306"/>
                <a:gd name="T46" fmla="*/ 181 w 202"/>
                <a:gd name="T47" fmla="*/ 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9" name="Freeform 9">
              <a:extLst>
                <a:ext uri="{FF2B5EF4-FFF2-40B4-BE49-F238E27FC236}">
                  <a16:creationId xmlns:a16="http://schemas.microsoft.com/office/drawing/2014/main" id="{1C28FE5C-91CA-53D8-53C0-47FB74E31120}"/>
                </a:ext>
              </a:extLst>
            </p:cNvPr>
            <p:cNvSpPr>
              <a:spLocks/>
            </p:cNvSpPr>
            <p:nvPr/>
          </p:nvSpPr>
          <p:spPr bwMode="auto">
            <a:xfrm>
              <a:off x="7391400" y="2998788"/>
              <a:ext cx="760413" cy="1160463"/>
            </a:xfrm>
            <a:custGeom>
              <a:avLst/>
              <a:gdLst>
                <a:gd name="T0" fmla="*/ 180 w 202"/>
                <a:gd name="T1" fmla="*/ 9 h 306"/>
                <a:gd name="T2" fmla="*/ 180 w 202"/>
                <a:gd name="T3" fmla="*/ 9 h 306"/>
                <a:gd name="T4" fmla="*/ 138 w 202"/>
                <a:gd name="T5" fmla="*/ 0 h 306"/>
                <a:gd name="T6" fmla="*/ 78 w 202"/>
                <a:gd name="T7" fmla="*/ 17 h 306"/>
                <a:gd name="T8" fmla="*/ 67 w 202"/>
                <a:gd name="T9" fmla="*/ 24 h 306"/>
                <a:gd name="T10" fmla="*/ 60 w 202"/>
                <a:gd name="T11" fmla="*/ 13 h 306"/>
                <a:gd name="T12" fmla="*/ 35 w 202"/>
                <a:gd name="T13" fmla="*/ 3 h 306"/>
                <a:gd name="T14" fmla="*/ 9 w 202"/>
                <a:gd name="T15" fmla="*/ 13 h 306"/>
                <a:gd name="T16" fmla="*/ 0 w 202"/>
                <a:gd name="T17" fmla="*/ 38 h 306"/>
                <a:gd name="T18" fmla="*/ 0 w 202"/>
                <a:gd name="T19" fmla="*/ 271 h 306"/>
                <a:gd name="T20" fmla="*/ 9 w 202"/>
                <a:gd name="T21" fmla="*/ 296 h 306"/>
                <a:gd name="T22" fmla="*/ 35 w 202"/>
                <a:gd name="T23" fmla="*/ 306 h 306"/>
                <a:gd name="T24" fmla="*/ 60 w 202"/>
                <a:gd name="T25" fmla="*/ 296 h 306"/>
                <a:gd name="T26" fmla="*/ 69 w 202"/>
                <a:gd name="T27" fmla="*/ 271 h 306"/>
                <a:gd name="T28" fmla="*/ 69 w 202"/>
                <a:gd name="T29" fmla="*/ 123 h 306"/>
                <a:gd name="T30" fmla="*/ 79 w 202"/>
                <a:gd name="T31" fmla="*/ 93 h 306"/>
                <a:gd name="T32" fmla="*/ 106 w 202"/>
                <a:gd name="T33" fmla="*/ 73 h 306"/>
                <a:gd name="T34" fmla="*/ 148 w 202"/>
                <a:gd name="T35" fmla="*/ 69 h 306"/>
                <a:gd name="T36" fmla="*/ 148 w 202"/>
                <a:gd name="T37" fmla="*/ 69 h 306"/>
                <a:gd name="T38" fmla="*/ 163 w 202"/>
                <a:gd name="T39" fmla="*/ 70 h 306"/>
                <a:gd name="T40" fmla="*/ 183 w 202"/>
                <a:gd name="T41" fmla="*/ 66 h 306"/>
                <a:gd name="T42" fmla="*/ 198 w 202"/>
                <a:gd name="T43" fmla="*/ 46 h 306"/>
                <a:gd name="T44" fmla="*/ 198 w 202"/>
                <a:gd name="T45" fmla="*/ 45 h 306"/>
                <a:gd name="T46" fmla="*/ 180 w 202"/>
                <a:gd name="T47" fmla="*/ 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10" name="Freeform 10">
              <a:extLst>
                <a:ext uri="{FF2B5EF4-FFF2-40B4-BE49-F238E27FC236}">
                  <a16:creationId xmlns:a16="http://schemas.microsoft.com/office/drawing/2014/main" id="{735102ED-5EC7-661A-9650-F0C4B548502F}"/>
                </a:ext>
              </a:extLst>
            </p:cNvPr>
            <p:cNvSpPr>
              <a:spLocks noEditPoints="1"/>
            </p:cNvSpPr>
            <p:nvPr/>
          </p:nvSpPr>
          <p:spPr bwMode="auto">
            <a:xfrm>
              <a:off x="8189913" y="3001963"/>
              <a:ext cx="1157288" cy="1163638"/>
            </a:xfrm>
            <a:custGeom>
              <a:avLst/>
              <a:gdLst>
                <a:gd name="T0" fmla="*/ 286 w 307"/>
                <a:gd name="T1" fmla="*/ 75 h 307"/>
                <a:gd name="T2" fmla="*/ 286 w 307"/>
                <a:gd name="T3" fmla="*/ 75 h 307"/>
                <a:gd name="T4" fmla="*/ 231 w 307"/>
                <a:gd name="T5" fmla="*/ 20 h 307"/>
                <a:gd name="T6" fmla="*/ 153 w 307"/>
                <a:gd name="T7" fmla="*/ 0 h 307"/>
                <a:gd name="T8" fmla="*/ 75 w 307"/>
                <a:gd name="T9" fmla="*/ 20 h 307"/>
                <a:gd name="T10" fmla="*/ 20 w 307"/>
                <a:gd name="T11" fmla="*/ 75 h 307"/>
                <a:gd name="T12" fmla="*/ 0 w 307"/>
                <a:gd name="T13" fmla="*/ 154 h 307"/>
                <a:gd name="T14" fmla="*/ 19 w 307"/>
                <a:gd name="T15" fmla="*/ 232 h 307"/>
                <a:gd name="T16" fmla="*/ 73 w 307"/>
                <a:gd name="T17" fmla="*/ 287 h 307"/>
                <a:gd name="T18" fmla="*/ 149 w 307"/>
                <a:gd name="T19" fmla="*/ 307 h 307"/>
                <a:gd name="T20" fmla="*/ 222 w 307"/>
                <a:gd name="T21" fmla="*/ 289 h 307"/>
                <a:gd name="T22" fmla="*/ 237 w 307"/>
                <a:gd name="T23" fmla="*/ 279 h 307"/>
                <a:gd name="T24" fmla="*/ 246 w 307"/>
                <a:gd name="T25" fmla="*/ 295 h 307"/>
                <a:gd name="T26" fmla="*/ 271 w 307"/>
                <a:gd name="T27" fmla="*/ 305 h 307"/>
                <a:gd name="T28" fmla="*/ 296 w 307"/>
                <a:gd name="T29" fmla="*/ 295 h 307"/>
                <a:gd name="T30" fmla="*/ 307 w 307"/>
                <a:gd name="T31" fmla="*/ 270 h 307"/>
                <a:gd name="T32" fmla="*/ 307 w 307"/>
                <a:gd name="T33" fmla="*/ 154 h 307"/>
                <a:gd name="T34" fmla="*/ 286 w 307"/>
                <a:gd name="T35" fmla="*/ 75 h 307"/>
                <a:gd name="T36" fmla="*/ 153 w 307"/>
                <a:gd name="T37" fmla="*/ 241 h 307"/>
                <a:gd name="T38" fmla="*/ 110 w 307"/>
                <a:gd name="T39" fmla="*/ 230 h 307"/>
                <a:gd name="T40" fmla="*/ 80 w 307"/>
                <a:gd name="T41" fmla="*/ 199 h 307"/>
                <a:gd name="T42" fmla="*/ 69 w 307"/>
                <a:gd name="T43" fmla="*/ 154 h 307"/>
                <a:gd name="T44" fmla="*/ 80 w 307"/>
                <a:gd name="T45" fmla="*/ 109 h 307"/>
                <a:gd name="T46" fmla="*/ 110 w 307"/>
                <a:gd name="T47" fmla="*/ 78 h 307"/>
                <a:gd name="T48" fmla="*/ 153 w 307"/>
                <a:gd name="T49" fmla="*/ 67 h 307"/>
                <a:gd name="T50" fmla="*/ 196 w 307"/>
                <a:gd name="T51" fmla="*/ 78 h 307"/>
                <a:gd name="T52" fmla="*/ 226 w 307"/>
                <a:gd name="T53" fmla="*/ 109 h 307"/>
                <a:gd name="T54" fmla="*/ 237 w 307"/>
                <a:gd name="T55" fmla="*/ 154 h 307"/>
                <a:gd name="T56" fmla="*/ 226 w 307"/>
                <a:gd name="T57" fmla="*/ 199 h 307"/>
                <a:gd name="T58" fmla="*/ 196 w 307"/>
                <a:gd name="T59" fmla="*/ 230 h 307"/>
                <a:gd name="T60" fmla="*/ 153 w 307"/>
                <a:gd name="T61" fmla="*/ 24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grpSp>
      <p:grpSp>
        <p:nvGrpSpPr>
          <p:cNvPr id="11" name="Group 10">
            <a:extLst>
              <a:ext uri="{FF2B5EF4-FFF2-40B4-BE49-F238E27FC236}">
                <a16:creationId xmlns:a16="http://schemas.microsoft.com/office/drawing/2014/main" id="{5159D007-24D3-5E00-231D-5EDA858CE74C}"/>
              </a:ext>
            </a:extLst>
          </p:cNvPr>
          <p:cNvGrpSpPr>
            <a:grpSpLocks/>
          </p:cNvGrpSpPr>
          <p:nvPr userDrawn="1"/>
        </p:nvGrpSpPr>
        <p:grpSpPr bwMode="auto">
          <a:xfrm>
            <a:off x="1331913" y="466725"/>
            <a:ext cx="90487" cy="90488"/>
            <a:chOff x="1331199" y="466659"/>
            <a:chExt cx="90990" cy="90990"/>
          </a:xfrm>
        </p:grpSpPr>
        <p:sp>
          <p:nvSpPr>
            <p:cNvPr id="12" name="Oval 11">
              <a:extLst>
                <a:ext uri="{FF2B5EF4-FFF2-40B4-BE49-F238E27FC236}">
                  <a16:creationId xmlns:a16="http://schemas.microsoft.com/office/drawing/2014/main" id="{849785C5-1298-397A-8C74-000BE0C20906}"/>
                </a:ext>
              </a:extLst>
            </p:cNvPr>
            <p:cNvSpPr/>
            <p:nvPr/>
          </p:nvSpPr>
          <p:spPr>
            <a:xfrm>
              <a:off x="1331199" y="466659"/>
              <a:ext cx="90990" cy="909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Graphic 725" descr="Send">
              <a:extLst>
                <a:ext uri="{FF2B5EF4-FFF2-40B4-BE49-F238E27FC236}">
                  <a16:creationId xmlns:a16="http://schemas.microsoft.com/office/drawing/2014/main" id="{5BC94596-F595-5901-E504-EE6BB4D4C2A0}"/>
                </a:ext>
              </a:extLst>
            </p:cNvPr>
            <p:cNvSpPr>
              <a:spLocks/>
            </p:cNvSpPr>
            <p:nvPr/>
          </p:nvSpPr>
          <p:spPr bwMode="auto">
            <a:xfrm>
              <a:off x="1354665" y="493988"/>
              <a:ext cx="39277" cy="36331"/>
            </a:xfrm>
            <a:custGeom>
              <a:avLst/>
              <a:gdLst>
                <a:gd name="T0" fmla="*/ 32600 w 274090"/>
                <a:gd name="T1" fmla="*/ 30581 h 253534"/>
                <a:gd name="T2" fmla="*/ 23763 w 274090"/>
                <a:gd name="T3" fmla="*/ 27537 h 253534"/>
                <a:gd name="T4" fmla="*/ 23714 w 274090"/>
                <a:gd name="T5" fmla="*/ 27537 h 253534"/>
                <a:gd name="T6" fmla="*/ 20179 w 274090"/>
                <a:gd name="T7" fmla="*/ 26310 h 253534"/>
                <a:gd name="T8" fmla="*/ 36724 w 274090"/>
                <a:gd name="T9" fmla="*/ 4462 h 253534"/>
                <a:gd name="T10" fmla="*/ 32600 w 274090"/>
                <a:gd name="T11" fmla="*/ 30581 h 253534"/>
                <a:gd name="T12" fmla="*/ 21553 w 274090"/>
                <a:gd name="T13" fmla="*/ 28912 h 253534"/>
                <a:gd name="T14" fmla="*/ 18313 w 274090"/>
                <a:gd name="T15" fmla="*/ 32152 h 253534"/>
                <a:gd name="T16" fmla="*/ 19197 w 274090"/>
                <a:gd name="T17" fmla="*/ 28126 h 253534"/>
                <a:gd name="T18" fmla="*/ 21553 w 274090"/>
                <a:gd name="T19" fmla="*/ 28912 h 253534"/>
                <a:gd name="T20" fmla="*/ 21553 w 274090"/>
                <a:gd name="T21" fmla="*/ 28912 h 253534"/>
                <a:gd name="T22" fmla="*/ 17626 w 274090"/>
                <a:gd name="T23" fmla="*/ 26408 h 253534"/>
                <a:gd name="T24" fmla="*/ 17429 w 274090"/>
                <a:gd name="T25" fmla="*/ 26801 h 253534"/>
                <a:gd name="T26" fmla="*/ 17282 w 274090"/>
                <a:gd name="T27" fmla="*/ 27439 h 253534"/>
                <a:gd name="T28" fmla="*/ 16300 w 274090"/>
                <a:gd name="T29" fmla="*/ 31907 h 253534"/>
                <a:gd name="T30" fmla="*/ 13943 w 274090"/>
                <a:gd name="T31" fmla="*/ 25033 h 253534"/>
                <a:gd name="T32" fmla="*/ 32305 w 274090"/>
                <a:gd name="T33" fmla="*/ 7359 h 253534"/>
                <a:gd name="T34" fmla="*/ 18215 w 274090"/>
                <a:gd name="T35" fmla="*/ 25672 h 253534"/>
                <a:gd name="T36" fmla="*/ 17626 w 274090"/>
                <a:gd name="T37" fmla="*/ 26408 h 253534"/>
                <a:gd name="T38" fmla="*/ 3437 w 274090"/>
                <a:gd name="T39" fmla="*/ 20615 h 253534"/>
                <a:gd name="T40" fmla="*/ 32207 w 274090"/>
                <a:gd name="T41" fmla="*/ 5297 h 253534"/>
                <a:gd name="T42" fmla="*/ 12520 w 274090"/>
                <a:gd name="T43" fmla="*/ 23708 h 253534"/>
                <a:gd name="T44" fmla="*/ 3437 w 274090"/>
                <a:gd name="T45" fmla="*/ 20615 h 253534"/>
                <a:gd name="T46" fmla="*/ 38884 w 274090"/>
                <a:gd name="T47" fmla="*/ 191 h 253534"/>
                <a:gd name="T48" fmla="*/ 37804 w 274090"/>
                <a:gd name="T49" fmla="*/ 142 h 253534"/>
                <a:gd name="T50" fmla="*/ 540 w 274090"/>
                <a:gd name="T51" fmla="*/ 19927 h 253534"/>
                <a:gd name="T52" fmla="*/ 0 w 274090"/>
                <a:gd name="T53" fmla="*/ 20860 h 253534"/>
                <a:gd name="T54" fmla="*/ 638 w 274090"/>
                <a:gd name="T55" fmla="*/ 21695 h 253534"/>
                <a:gd name="T56" fmla="*/ 10850 w 274090"/>
                <a:gd name="T57" fmla="*/ 25181 h 253534"/>
                <a:gd name="T58" fmla="*/ 12127 w 274090"/>
                <a:gd name="T59" fmla="*/ 25622 h 253534"/>
                <a:gd name="T60" fmla="*/ 12421 w 274090"/>
                <a:gd name="T61" fmla="*/ 26457 h 253534"/>
                <a:gd name="T62" fmla="*/ 15465 w 274090"/>
                <a:gd name="T63" fmla="*/ 35589 h 253534"/>
                <a:gd name="T64" fmla="*/ 15465 w 274090"/>
                <a:gd name="T65" fmla="*/ 35638 h 253534"/>
                <a:gd name="T66" fmla="*/ 15465 w 274090"/>
                <a:gd name="T67" fmla="*/ 35687 h 253534"/>
                <a:gd name="T68" fmla="*/ 16202 w 274090"/>
                <a:gd name="T69" fmla="*/ 36325 h 253534"/>
                <a:gd name="T70" fmla="*/ 17135 w 274090"/>
                <a:gd name="T71" fmla="*/ 36080 h 253534"/>
                <a:gd name="T72" fmla="*/ 17184 w 274090"/>
                <a:gd name="T73" fmla="*/ 36031 h 253534"/>
                <a:gd name="T74" fmla="*/ 17478 w 274090"/>
                <a:gd name="T75" fmla="*/ 35736 h 253534"/>
                <a:gd name="T76" fmla="*/ 23665 w 274090"/>
                <a:gd name="T77" fmla="*/ 29648 h 253534"/>
                <a:gd name="T78" fmla="*/ 33091 w 274090"/>
                <a:gd name="T79" fmla="*/ 32889 h 253534"/>
                <a:gd name="T80" fmla="*/ 33926 w 274090"/>
                <a:gd name="T81" fmla="*/ 32791 h 253534"/>
                <a:gd name="T82" fmla="*/ 34417 w 274090"/>
                <a:gd name="T83" fmla="*/ 32103 h 253534"/>
                <a:gd name="T84" fmla="*/ 39326 w 274090"/>
                <a:gd name="T85" fmla="*/ 1173 h 253534"/>
                <a:gd name="T86" fmla="*/ 38884 w 274090"/>
                <a:gd name="T87" fmla="*/ 191 h 253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a:noFill/>
            </a:ln>
            <a:extLst>
              <a:ext uri="{91240B29-F687-4F45-9708-019B960494DF}">
                <a14:hiddenLine xmlns:a14="http://schemas.microsoft.com/office/drawing/2010/main" w="3373" cap="flat">
                  <a:solidFill>
                    <a:srgbClr val="000000"/>
                  </a:solidFill>
                  <a:prstDash val="solid"/>
                  <a:miter lim="800000"/>
                  <a:headEnd/>
                  <a:tailEnd/>
                </a14:hiddenLine>
              </a:ext>
            </a:extLst>
          </p:spPr>
          <p:txBody>
            <a:bodyPr anchor="ctr"/>
            <a:lstStyle/>
            <a:p>
              <a:endParaRPr lang="en-US"/>
            </a:p>
          </p:txBody>
        </p:sp>
      </p:grpSp>
      <p:sp>
        <p:nvSpPr>
          <p:cNvPr id="14" name="Freeform: Shape 16">
            <a:extLst>
              <a:ext uri="{FF2B5EF4-FFF2-40B4-BE49-F238E27FC236}">
                <a16:creationId xmlns:a16="http://schemas.microsoft.com/office/drawing/2014/main" id="{11844000-7636-4CD8-2510-9A9847BD3E1B}"/>
              </a:ext>
            </a:extLst>
          </p:cNvPr>
          <p:cNvSpPr/>
          <p:nvPr userDrawn="1"/>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13"/>
          <p:cNvSpPr>
            <a:spLocks noGrp="1"/>
          </p:cNvSpPr>
          <p:nvPr>
            <p:ph type="body" sz="quarter" idx="13"/>
          </p:nvPr>
        </p:nvSpPr>
        <p:spPr>
          <a:xfrm>
            <a:off x="946150" y="901700"/>
            <a:ext cx="6076950"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8" name="Picture Placeholder 5"/>
          <p:cNvSpPr>
            <a:spLocks noGrp="1"/>
          </p:cNvSpPr>
          <p:nvPr>
            <p:ph type="pic" sz="quarter" idx="14"/>
          </p:nvPr>
        </p:nvSpPr>
        <p:spPr>
          <a:xfrm>
            <a:off x="1131792" y="3302000"/>
            <a:ext cx="10234708" cy="3556000"/>
          </a:xfrm>
          <a:custGeom>
            <a:avLst/>
            <a:gdLst>
              <a:gd name="connsiteX0" fmla="*/ 219530 w 10234708"/>
              <a:gd name="connsiteY0" fmla="*/ 0 h 3556000"/>
              <a:gd name="connsiteX1" fmla="*/ 10015178 w 10234708"/>
              <a:gd name="connsiteY1" fmla="*/ 0 h 3556000"/>
              <a:gd name="connsiteX2" fmla="*/ 10234708 w 10234708"/>
              <a:gd name="connsiteY2" fmla="*/ 219530 h 3556000"/>
              <a:gd name="connsiteX3" fmla="*/ 10234708 w 10234708"/>
              <a:gd name="connsiteY3" fmla="*/ 3556000 h 3556000"/>
              <a:gd name="connsiteX4" fmla="*/ 0 w 10234708"/>
              <a:gd name="connsiteY4" fmla="*/ 3556000 h 3556000"/>
              <a:gd name="connsiteX5" fmla="*/ 0 w 10234708"/>
              <a:gd name="connsiteY5" fmla="*/ 219530 h 3556000"/>
              <a:gd name="connsiteX6" fmla="*/ 219530 w 10234708"/>
              <a:gd name="connsiteY6" fmla="*/ 0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4708" h="3556000">
                <a:moveTo>
                  <a:pt x="219530" y="0"/>
                </a:moveTo>
                <a:lnTo>
                  <a:pt x="10015178" y="0"/>
                </a:lnTo>
                <a:cubicBezTo>
                  <a:pt x="10136421" y="0"/>
                  <a:pt x="10234708" y="98287"/>
                  <a:pt x="10234708" y="219530"/>
                </a:cubicBezTo>
                <a:lnTo>
                  <a:pt x="10234708" y="3556000"/>
                </a:lnTo>
                <a:lnTo>
                  <a:pt x="0" y="3556000"/>
                </a:lnTo>
                <a:lnTo>
                  <a:pt x="0" y="219530"/>
                </a:lnTo>
                <a:cubicBezTo>
                  <a:pt x="0" y="98287"/>
                  <a:pt x="98287" y="0"/>
                  <a:pt x="219530"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28851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4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20000" decel="4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accel="20000" decel="4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Picture Placeholder 9"/>
          <p:cNvSpPr>
            <a:spLocks noGrp="1"/>
          </p:cNvSpPr>
          <p:nvPr>
            <p:ph type="pic" sz="quarter" idx="10"/>
          </p:nvPr>
        </p:nvSpPr>
        <p:spPr>
          <a:xfrm>
            <a:off x="0" y="0"/>
            <a:ext cx="4064000" cy="6858000"/>
          </a:xfrm>
          <a:solidFill>
            <a:schemeClr val="bg2">
              <a:lumMod val="95000"/>
            </a:schemeClr>
          </a:solidFill>
        </p:spPr>
        <p:txBody>
          <a:bodyPr rtlCol="0">
            <a:normAutofit/>
          </a:bodyPr>
          <a:lstStyle>
            <a:lvl1pPr>
              <a:defRPr sz="800"/>
            </a:lvl1pPr>
          </a:lstStyle>
          <a:p>
            <a:pPr lvl="0"/>
            <a:endParaRPr lang="en-US" noProof="0"/>
          </a:p>
        </p:txBody>
      </p:sp>
      <p:sp>
        <p:nvSpPr>
          <p:cNvPr id="3" name="Picture Placeholder 9"/>
          <p:cNvSpPr>
            <a:spLocks noGrp="1"/>
          </p:cNvSpPr>
          <p:nvPr>
            <p:ph type="pic" sz="quarter" idx="11"/>
          </p:nvPr>
        </p:nvSpPr>
        <p:spPr>
          <a:xfrm>
            <a:off x="8128000" y="0"/>
            <a:ext cx="4064000" cy="6858000"/>
          </a:xfrm>
          <a:solidFill>
            <a:schemeClr val="bg2">
              <a:lumMod val="75000"/>
            </a:schemeClr>
          </a:solidFill>
        </p:spPr>
        <p:txBody>
          <a:bodyPr rtlCol="0">
            <a:normAutofit/>
          </a:bodyPr>
          <a:lstStyle>
            <a:lvl1pPr>
              <a:defRPr sz="800"/>
            </a:lvl1pPr>
          </a:lstStyle>
          <a:p>
            <a:pPr lvl="0"/>
            <a:endParaRPr lang="en-US" noProof="0"/>
          </a:p>
        </p:txBody>
      </p:sp>
      <p:sp>
        <p:nvSpPr>
          <p:cNvPr id="4" name="Picture Placeholder 9"/>
          <p:cNvSpPr>
            <a:spLocks noGrp="1"/>
          </p:cNvSpPr>
          <p:nvPr>
            <p:ph type="pic" sz="quarter" idx="12"/>
          </p:nvPr>
        </p:nvSpPr>
        <p:spPr>
          <a:xfrm>
            <a:off x="4064000" y="0"/>
            <a:ext cx="4064000" cy="6858000"/>
          </a:xfrm>
          <a:solidFill>
            <a:schemeClr val="bg2">
              <a:lumMod val="85000"/>
            </a:schemeClr>
          </a:solidFill>
        </p:spPr>
        <p:txBody>
          <a:bodyPr rtlCol="0">
            <a:normAutofit/>
          </a:bodyPr>
          <a:lstStyle>
            <a:lvl1pPr>
              <a:defRPr sz="800"/>
            </a:lvl1pPr>
          </a:lstStyle>
          <a:p>
            <a:pPr lvl="0"/>
            <a:endParaRPr lang="en-US" noProof="0"/>
          </a:p>
        </p:txBody>
      </p:sp>
      <p:sp>
        <p:nvSpPr>
          <p:cNvPr id="5"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bg2"/>
                </a:solidFill>
                <a:latin typeface="+mj-lt"/>
              </a:defRPr>
            </a:lvl1pPr>
          </a:lstStyle>
          <a:p>
            <a:pPr lvl="0"/>
            <a:r>
              <a:rPr lang="en-US"/>
              <a:t>Click to edit Master text styles</a:t>
            </a:r>
          </a:p>
        </p:txBody>
      </p:sp>
      <p:sp>
        <p:nvSpPr>
          <p:cNvPr id="12" name="Picture Placeholder 11"/>
          <p:cNvSpPr>
            <a:spLocks noGrp="1"/>
          </p:cNvSpPr>
          <p:nvPr>
            <p:ph type="pic" sz="quarter" idx="14"/>
          </p:nvPr>
        </p:nvSpPr>
        <p:spPr>
          <a:xfrm>
            <a:off x="1219200" y="3609111"/>
            <a:ext cx="1536700" cy="1536700"/>
          </a:xfrm>
          <a:prstGeom prst="ellipse">
            <a:avLst/>
          </a:prstGeom>
          <a:solidFill>
            <a:schemeClr val="bg2">
              <a:lumMod val="85000"/>
            </a:schemeClr>
          </a:solidFill>
        </p:spPr>
        <p:txBody>
          <a:bodyPr rtlCol="0">
            <a:noAutofit/>
          </a:bodyPr>
          <a:lstStyle>
            <a:lvl1pPr>
              <a:defRPr sz="800"/>
            </a:lvl1pPr>
          </a:lstStyle>
          <a:p>
            <a:pPr lvl="0"/>
            <a:endParaRPr lang="en-US" noProof="0"/>
          </a:p>
        </p:txBody>
      </p:sp>
      <p:sp>
        <p:nvSpPr>
          <p:cNvPr id="14" name="Picture Placeholder 13"/>
          <p:cNvSpPr>
            <a:spLocks noGrp="1"/>
          </p:cNvSpPr>
          <p:nvPr>
            <p:ph type="pic" sz="quarter" idx="15"/>
          </p:nvPr>
        </p:nvSpPr>
        <p:spPr>
          <a:xfrm>
            <a:off x="5327650" y="3609111"/>
            <a:ext cx="1536700" cy="1536700"/>
          </a:xfrm>
          <a:prstGeom prst="ellipse">
            <a:avLst/>
          </a:prstGeom>
          <a:solidFill>
            <a:schemeClr val="bg2">
              <a:lumMod val="75000"/>
            </a:schemeClr>
          </a:solidFill>
        </p:spPr>
        <p:txBody>
          <a:bodyPr rtlCol="0">
            <a:noAutofit/>
          </a:bodyPr>
          <a:lstStyle>
            <a:lvl1pPr>
              <a:defRPr sz="800"/>
            </a:lvl1pPr>
          </a:lstStyle>
          <a:p>
            <a:pPr lvl="0"/>
            <a:endParaRPr lang="en-US" noProof="0"/>
          </a:p>
        </p:txBody>
      </p:sp>
      <p:sp>
        <p:nvSpPr>
          <p:cNvPr id="16" name="Picture Placeholder 15"/>
          <p:cNvSpPr>
            <a:spLocks noGrp="1"/>
          </p:cNvSpPr>
          <p:nvPr>
            <p:ph type="pic" sz="quarter" idx="16"/>
          </p:nvPr>
        </p:nvSpPr>
        <p:spPr>
          <a:xfrm>
            <a:off x="9436100" y="3609111"/>
            <a:ext cx="1536700" cy="1536700"/>
          </a:xfrm>
          <a:prstGeom prst="ellipse">
            <a:avLst/>
          </a:prstGeom>
          <a:solidFill>
            <a:schemeClr val="bg2">
              <a:lumMod val="6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169094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Picture Placeholder 12"/>
          <p:cNvSpPr>
            <a:spLocks noGrp="1"/>
          </p:cNvSpPr>
          <p:nvPr>
            <p:ph type="pic" sz="quarter" idx="18"/>
          </p:nvPr>
        </p:nvSpPr>
        <p:spPr>
          <a:xfrm>
            <a:off x="0" y="0"/>
            <a:ext cx="7145867" cy="6858000"/>
          </a:xfrm>
        </p:spPr>
        <p:txBody>
          <a:bodyPr rtlCol="0">
            <a:normAutofit/>
          </a:bodyPr>
          <a:lstStyle>
            <a:lvl1pPr>
              <a:defRPr sz="800"/>
            </a:lvl1pPr>
          </a:lstStyle>
          <a:p>
            <a:pPr lvl="0"/>
            <a:endParaRPr lang="en-US" noProof="0"/>
          </a:p>
        </p:txBody>
      </p:sp>
      <p:sp>
        <p:nvSpPr>
          <p:cNvPr id="3" name="Picture Placeholder 14"/>
          <p:cNvSpPr>
            <a:spLocks noGrp="1"/>
          </p:cNvSpPr>
          <p:nvPr>
            <p:ph type="pic" sz="quarter" idx="19"/>
          </p:nvPr>
        </p:nvSpPr>
        <p:spPr>
          <a:xfrm>
            <a:off x="7145867" y="0"/>
            <a:ext cx="5046131" cy="6858000"/>
          </a:xfrm>
          <a:solidFill>
            <a:schemeClr val="bg2">
              <a:lumMod val="95000"/>
            </a:schemeClr>
          </a:solidFill>
        </p:spPr>
        <p:txBody>
          <a:bodyPr rtlCol="0">
            <a:normAutofit/>
          </a:bodyPr>
          <a:lstStyle>
            <a:lvl1pPr>
              <a:defRPr sz="800"/>
            </a:lvl1pPr>
          </a:lstStyle>
          <a:p>
            <a:pPr lvl="0"/>
            <a:endParaRPr lang="en-US" noProof="0"/>
          </a:p>
        </p:txBody>
      </p:sp>
      <p:sp>
        <p:nvSpPr>
          <p:cNvPr id="4" name="Text Placeholder 13"/>
          <p:cNvSpPr>
            <a:spLocks noGrp="1"/>
          </p:cNvSpPr>
          <p:nvPr>
            <p:ph type="body" sz="quarter" idx="13"/>
          </p:nvPr>
        </p:nvSpPr>
        <p:spPr>
          <a:xfrm>
            <a:off x="956128" y="901700"/>
            <a:ext cx="4371975" cy="850900"/>
          </a:xfrm>
        </p:spPr>
        <p:txBody>
          <a:bodyPr anchor="ctr">
            <a:normAutofit/>
          </a:bodyPr>
          <a:lstStyle>
            <a:lvl1pPr marL="0" indent="0">
              <a:lnSpc>
                <a:spcPct val="100000"/>
              </a:lnSpc>
              <a:buNone/>
              <a:defRPr sz="4000" b="1">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310410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Picture Placeholder 20"/>
          <p:cNvSpPr>
            <a:spLocks noGrp="1"/>
          </p:cNvSpPr>
          <p:nvPr>
            <p:ph type="pic" sz="quarter" idx="18"/>
          </p:nvPr>
        </p:nvSpPr>
        <p:spPr>
          <a:xfrm>
            <a:off x="2000807" y="1941095"/>
            <a:ext cx="2807368" cy="3529263"/>
          </a:xfrm>
          <a:prstGeom prst="roundRect">
            <a:avLst>
              <a:gd name="adj" fmla="val 3096"/>
            </a:avLst>
          </a:prstGeom>
          <a:solidFill>
            <a:schemeClr val="bg2">
              <a:lumMod val="95000"/>
            </a:schemeClr>
          </a:solidFill>
        </p:spPr>
        <p:txBody>
          <a:bodyPr rtlCol="0">
            <a:noAutofit/>
          </a:bodyPr>
          <a:lstStyle>
            <a:lvl1pPr>
              <a:defRPr sz="800"/>
            </a:lvl1pPr>
          </a:lstStyle>
          <a:p>
            <a:pPr lvl="0"/>
            <a:endParaRPr lang="en-US" noProof="0"/>
          </a:p>
        </p:txBody>
      </p:sp>
      <p:sp>
        <p:nvSpPr>
          <p:cNvPr id="3" name="Picture Placeholder 23"/>
          <p:cNvSpPr>
            <a:spLocks noGrp="1"/>
          </p:cNvSpPr>
          <p:nvPr>
            <p:ph type="pic" sz="quarter" idx="19"/>
          </p:nvPr>
        </p:nvSpPr>
        <p:spPr>
          <a:xfrm>
            <a:off x="5016723" y="1588169"/>
            <a:ext cx="2807368" cy="4235116"/>
          </a:xfrm>
          <a:prstGeom prst="roundRect">
            <a:avLst>
              <a:gd name="adj" fmla="val 6262"/>
            </a:avLst>
          </a:prstGeom>
          <a:solidFill>
            <a:schemeClr val="bg2">
              <a:lumMod val="95000"/>
            </a:schemeClr>
          </a:solidFill>
        </p:spPr>
        <p:txBody>
          <a:bodyPr rtlCol="0">
            <a:noAutofit/>
          </a:bodyPr>
          <a:lstStyle>
            <a:lvl1pPr>
              <a:defRPr sz="800"/>
            </a:lvl1pPr>
          </a:lstStyle>
          <a:p>
            <a:pPr lvl="0"/>
            <a:endParaRPr lang="en-US" noProof="0"/>
          </a:p>
        </p:txBody>
      </p:sp>
      <p:sp>
        <p:nvSpPr>
          <p:cNvPr id="8" name="Picture Placeholder 20"/>
          <p:cNvSpPr>
            <a:spLocks noGrp="1"/>
          </p:cNvSpPr>
          <p:nvPr>
            <p:ph type="pic" sz="quarter" idx="22"/>
          </p:nvPr>
        </p:nvSpPr>
        <p:spPr>
          <a:xfrm>
            <a:off x="8032639" y="1941095"/>
            <a:ext cx="2807368" cy="3529263"/>
          </a:xfrm>
          <a:prstGeom prst="roundRect">
            <a:avLst>
              <a:gd name="adj" fmla="val 3096"/>
            </a:avLst>
          </a:prstGeom>
          <a:solidFill>
            <a:schemeClr val="bg2">
              <a:lumMod val="95000"/>
            </a:schemeClr>
          </a:solidFill>
        </p:spPr>
        <p:txBody>
          <a:bodyPr rtlCol="0">
            <a:noAutofit/>
          </a:bodyPr>
          <a:lstStyle>
            <a:lvl1pPr>
              <a:defRPr sz="800"/>
            </a:lvl1pPr>
          </a:lstStyle>
          <a:p>
            <a:pPr lvl="0"/>
            <a:endParaRPr lang="en-US" noProof="0"/>
          </a:p>
        </p:txBody>
      </p:sp>
      <p:sp>
        <p:nvSpPr>
          <p:cNvPr id="9" name="Picture Placeholder 20"/>
          <p:cNvSpPr>
            <a:spLocks noGrp="1"/>
          </p:cNvSpPr>
          <p:nvPr>
            <p:ph type="pic" sz="quarter" idx="23"/>
          </p:nvPr>
        </p:nvSpPr>
        <p:spPr>
          <a:xfrm>
            <a:off x="11048555" y="1941095"/>
            <a:ext cx="2807368" cy="3529263"/>
          </a:xfrm>
          <a:prstGeom prst="roundRect">
            <a:avLst>
              <a:gd name="adj" fmla="val 3096"/>
            </a:avLst>
          </a:prstGeom>
          <a:solidFill>
            <a:schemeClr val="bg2">
              <a:lumMod val="95000"/>
            </a:schemeClr>
          </a:solidFill>
        </p:spPr>
        <p:txBody>
          <a:bodyPr rtlCol="0">
            <a:noAutofit/>
          </a:bodyPr>
          <a:lstStyle>
            <a:lvl1pPr>
              <a:defRPr sz="800"/>
            </a:lvl1pPr>
          </a:lstStyle>
          <a:p>
            <a:pPr lvl="0"/>
            <a:endParaRPr lang="en-US" noProof="0"/>
          </a:p>
        </p:txBody>
      </p:sp>
      <p:sp>
        <p:nvSpPr>
          <p:cNvPr id="10"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311984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 Placeholder 13"/>
          <p:cNvSpPr>
            <a:spLocks noGrp="1"/>
          </p:cNvSpPr>
          <p:nvPr>
            <p:ph type="body" sz="quarter" idx="13"/>
          </p:nvPr>
        </p:nvSpPr>
        <p:spPr>
          <a:xfrm>
            <a:off x="956128" y="901699"/>
            <a:ext cx="4371975" cy="1546225"/>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2757947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Text Placeholder 13"/>
          <p:cNvSpPr>
            <a:spLocks noGrp="1"/>
          </p:cNvSpPr>
          <p:nvPr>
            <p:ph type="body" sz="quarter" idx="13"/>
          </p:nvPr>
        </p:nvSpPr>
        <p:spPr>
          <a:xfrm>
            <a:off x="956128" y="1346200"/>
            <a:ext cx="4371975" cy="850900"/>
          </a:xfrm>
        </p:spPr>
        <p:txBody>
          <a:bodyPr anchor="ctr">
            <a:normAutofit/>
          </a:bodyPr>
          <a:lstStyle>
            <a:lvl1pPr marL="0" indent="0">
              <a:lnSpc>
                <a:spcPct val="100000"/>
              </a:lnSpc>
              <a:buNone/>
              <a:defRPr sz="4000" b="1">
                <a:solidFill>
                  <a:schemeClr val="tx1"/>
                </a:solidFill>
                <a:latin typeface="+mj-lt"/>
              </a:defRPr>
            </a:lvl1pPr>
          </a:lstStyle>
          <a:p>
            <a:pPr lvl="0"/>
            <a:r>
              <a:rPr lang="en-US"/>
              <a:t>Click to edit Master text styles</a:t>
            </a:r>
          </a:p>
        </p:txBody>
      </p:sp>
      <p:sp>
        <p:nvSpPr>
          <p:cNvPr id="6" name="Picture Placeholder 7"/>
          <p:cNvSpPr>
            <a:spLocks noGrp="1"/>
          </p:cNvSpPr>
          <p:nvPr>
            <p:ph type="pic" sz="quarter" idx="14"/>
          </p:nvPr>
        </p:nvSpPr>
        <p:spPr>
          <a:xfrm>
            <a:off x="4668609" y="1739442"/>
            <a:ext cx="1943131" cy="1812496"/>
          </a:xfrm>
          <a:custGeom>
            <a:avLst/>
            <a:gdLst>
              <a:gd name="connsiteX0" fmla="*/ 103276 w 1943131"/>
              <a:gd name="connsiteY0" fmla="*/ 0 h 1812496"/>
              <a:gd name="connsiteX1" fmla="*/ 1839855 w 1943131"/>
              <a:gd name="connsiteY1" fmla="*/ 0 h 1812496"/>
              <a:gd name="connsiteX2" fmla="*/ 1943131 w 1943131"/>
              <a:gd name="connsiteY2" fmla="*/ 103276 h 1812496"/>
              <a:gd name="connsiteX3" fmla="*/ 1943131 w 1943131"/>
              <a:gd name="connsiteY3" fmla="*/ 1709220 h 1812496"/>
              <a:gd name="connsiteX4" fmla="*/ 1839855 w 1943131"/>
              <a:gd name="connsiteY4" fmla="*/ 1812496 h 1812496"/>
              <a:gd name="connsiteX5" fmla="*/ 103276 w 1943131"/>
              <a:gd name="connsiteY5" fmla="*/ 1812496 h 1812496"/>
              <a:gd name="connsiteX6" fmla="*/ 0 w 1943131"/>
              <a:gd name="connsiteY6" fmla="*/ 1709220 h 1812496"/>
              <a:gd name="connsiteX7" fmla="*/ 0 w 1943131"/>
              <a:gd name="connsiteY7" fmla="*/ 103276 h 1812496"/>
              <a:gd name="connsiteX8" fmla="*/ 103276 w 1943131"/>
              <a:gd name="connsiteY8" fmla="*/ 0 h 18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31" h="1812496">
                <a:moveTo>
                  <a:pt x="103276" y="0"/>
                </a:moveTo>
                <a:lnTo>
                  <a:pt x="1839855" y="0"/>
                </a:lnTo>
                <a:cubicBezTo>
                  <a:pt x="1896893" y="0"/>
                  <a:pt x="1943131" y="46238"/>
                  <a:pt x="1943131" y="103276"/>
                </a:cubicBezTo>
                <a:lnTo>
                  <a:pt x="1943131" y="1709220"/>
                </a:lnTo>
                <a:cubicBezTo>
                  <a:pt x="1943131" y="1766258"/>
                  <a:pt x="1896893" y="1812496"/>
                  <a:pt x="1839855" y="1812496"/>
                </a:cubicBezTo>
                <a:lnTo>
                  <a:pt x="103276" y="1812496"/>
                </a:lnTo>
                <a:cubicBezTo>
                  <a:pt x="46238" y="1812496"/>
                  <a:pt x="0" y="1766258"/>
                  <a:pt x="0" y="1709220"/>
                </a:cubicBezTo>
                <a:lnTo>
                  <a:pt x="0" y="103276"/>
                </a:lnTo>
                <a:cubicBezTo>
                  <a:pt x="0" y="46238"/>
                  <a:pt x="46238" y="0"/>
                  <a:pt x="103276"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7" name="Picture Placeholder 8"/>
          <p:cNvSpPr>
            <a:spLocks noGrp="1"/>
          </p:cNvSpPr>
          <p:nvPr>
            <p:ph type="pic" sz="quarter" idx="15"/>
          </p:nvPr>
        </p:nvSpPr>
        <p:spPr>
          <a:xfrm>
            <a:off x="4668609" y="3958739"/>
            <a:ext cx="1943131" cy="1812496"/>
          </a:xfrm>
          <a:custGeom>
            <a:avLst/>
            <a:gdLst>
              <a:gd name="connsiteX0" fmla="*/ 103276 w 1943131"/>
              <a:gd name="connsiteY0" fmla="*/ 0 h 1812496"/>
              <a:gd name="connsiteX1" fmla="*/ 1839855 w 1943131"/>
              <a:gd name="connsiteY1" fmla="*/ 0 h 1812496"/>
              <a:gd name="connsiteX2" fmla="*/ 1943131 w 1943131"/>
              <a:gd name="connsiteY2" fmla="*/ 103276 h 1812496"/>
              <a:gd name="connsiteX3" fmla="*/ 1943131 w 1943131"/>
              <a:gd name="connsiteY3" fmla="*/ 1709220 h 1812496"/>
              <a:gd name="connsiteX4" fmla="*/ 1839855 w 1943131"/>
              <a:gd name="connsiteY4" fmla="*/ 1812496 h 1812496"/>
              <a:gd name="connsiteX5" fmla="*/ 103276 w 1943131"/>
              <a:gd name="connsiteY5" fmla="*/ 1812496 h 1812496"/>
              <a:gd name="connsiteX6" fmla="*/ 0 w 1943131"/>
              <a:gd name="connsiteY6" fmla="*/ 1709220 h 1812496"/>
              <a:gd name="connsiteX7" fmla="*/ 0 w 1943131"/>
              <a:gd name="connsiteY7" fmla="*/ 103276 h 1812496"/>
              <a:gd name="connsiteX8" fmla="*/ 103276 w 1943131"/>
              <a:gd name="connsiteY8" fmla="*/ 0 h 18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31" h="1812496">
                <a:moveTo>
                  <a:pt x="103276" y="0"/>
                </a:moveTo>
                <a:lnTo>
                  <a:pt x="1839855" y="0"/>
                </a:lnTo>
                <a:cubicBezTo>
                  <a:pt x="1896893" y="0"/>
                  <a:pt x="1943131" y="46238"/>
                  <a:pt x="1943131" y="103276"/>
                </a:cubicBezTo>
                <a:lnTo>
                  <a:pt x="1943131" y="1709220"/>
                </a:lnTo>
                <a:cubicBezTo>
                  <a:pt x="1943131" y="1766258"/>
                  <a:pt x="1896893" y="1812496"/>
                  <a:pt x="1839855" y="1812496"/>
                </a:cubicBezTo>
                <a:lnTo>
                  <a:pt x="103276" y="1812496"/>
                </a:lnTo>
                <a:cubicBezTo>
                  <a:pt x="46238" y="1812496"/>
                  <a:pt x="0" y="1766258"/>
                  <a:pt x="0" y="1709220"/>
                </a:cubicBezTo>
                <a:lnTo>
                  <a:pt x="0" y="103276"/>
                </a:lnTo>
                <a:cubicBezTo>
                  <a:pt x="0" y="46238"/>
                  <a:pt x="46238" y="0"/>
                  <a:pt x="103276"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377730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006468" y="2183245"/>
            <a:ext cx="1555338" cy="1555338"/>
          </a:xfrm>
          <a:prstGeom prst="ellipse">
            <a:avLst/>
          </a:prstGeom>
          <a:solidFill>
            <a:schemeClr val="bg2">
              <a:lumMod val="95000"/>
            </a:schemeClr>
          </a:solidFill>
        </p:spPr>
        <p:txBody>
          <a:bodyPr rtlCol="0">
            <a:noAutofit/>
          </a:bodyPr>
          <a:lstStyle>
            <a:lvl1pPr>
              <a:defRPr sz="800"/>
            </a:lvl1pPr>
          </a:lstStyle>
          <a:p>
            <a:pPr lvl="0"/>
            <a:endParaRPr lang="en-US" noProof="0"/>
          </a:p>
        </p:txBody>
      </p:sp>
      <p:sp>
        <p:nvSpPr>
          <p:cNvPr id="6" name="Text Placeholder 13"/>
          <p:cNvSpPr>
            <a:spLocks noGrp="1"/>
          </p:cNvSpPr>
          <p:nvPr>
            <p:ph type="body" sz="quarter" idx="13"/>
          </p:nvPr>
        </p:nvSpPr>
        <p:spPr>
          <a:xfrm>
            <a:off x="3081221" y="481565"/>
            <a:ext cx="6029558" cy="850900"/>
          </a:xfrm>
        </p:spPr>
        <p:txBody>
          <a:bodyPr anchor="ctr">
            <a:normAutofit/>
          </a:bodyPr>
          <a:lstStyle>
            <a:lvl1pPr marL="0" indent="0" algn="ctr">
              <a:lnSpc>
                <a:spcPct val="100000"/>
              </a:lnSpc>
              <a:buNone/>
              <a:defRPr sz="4000" b="1">
                <a:solidFill>
                  <a:schemeClr val="tx1"/>
                </a:solidFill>
                <a:latin typeface="+mj-lt"/>
              </a:defRPr>
            </a:lvl1pPr>
          </a:lstStyle>
          <a:p>
            <a:pPr lvl="0"/>
            <a:r>
              <a:rPr lang="en-US"/>
              <a:t>Click to edit Master text styles</a:t>
            </a:r>
          </a:p>
        </p:txBody>
      </p:sp>
      <p:sp>
        <p:nvSpPr>
          <p:cNvPr id="17" name="Picture Placeholder 16"/>
          <p:cNvSpPr>
            <a:spLocks noGrp="1"/>
          </p:cNvSpPr>
          <p:nvPr>
            <p:ph type="pic" sz="quarter" idx="14"/>
          </p:nvPr>
        </p:nvSpPr>
        <p:spPr>
          <a:xfrm>
            <a:off x="5259977" y="4033617"/>
            <a:ext cx="1297578" cy="1297578"/>
          </a:xfrm>
          <a:custGeom>
            <a:avLst/>
            <a:gdLst>
              <a:gd name="connsiteX0" fmla="*/ 111760 w 1297578"/>
              <a:gd name="connsiteY0" fmla="*/ 0 h 1297578"/>
              <a:gd name="connsiteX1" fmla="*/ 1185818 w 1297578"/>
              <a:gd name="connsiteY1" fmla="*/ 0 h 1297578"/>
              <a:gd name="connsiteX2" fmla="*/ 1297578 w 1297578"/>
              <a:gd name="connsiteY2" fmla="*/ 111760 h 1297578"/>
              <a:gd name="connsiteX3" fmla="*/ 1297578 w 1297578"/>
              <a:gd name="connsiteY3" fmla="*/ 1185818 h 1297578"/>
              <a:gd name="connsiteX4" fmla="*/ 1185818 w 1297578"/>
              <a:gd name="connsiteY4" fmla="*/ 1297578 h 1297578"/>
              <a:gd name="connsiteX5" fmla="*/ 111760 w 1297578"/>
              <a:gd name="connsiteY5" fmla="*/ 1297578 h 1297578"/>
              <a:gd name="connsiteX6" fmla="*/ 0 w 1297578"/>
              <a:gd name="connsiteY6" fmla="*/ 1185818 h 1297578"/>
              <a:gd name="connsiteX7" fmla="*/ 0 w 1297578"/>
              <a:gd name="connsiteY7" fmla="*/ 111760 h 1297578"/>
              <a:gd name="connsiteX8" fmla="*/ 111760 w 1297578"/>
              <a:gd name="connsiteY8" fmla="*/ 0 h 12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578" h="1297578">
                <a:moveTo>
                  <a:pt x="111760" y="0"/>
                </a:moveTo>
                <a:lnTo>
                  <a:pt x="1185818" y="0"/>
                </a:lnTo>
                <a:cubicBezTo>
                  <a:pt x="1247541" y="0"/>
                  <a:pt x="1297578" y="50037"/>
                  <a:pt x="1297578" y="111760"/>
                </a:cubicBezTo>
                <a:lnTo>
                  <a:pt x="1297578" y="1185818"/>
                </a:lnTo>
                <a:cubicBezTo>
                  <a:pt x="1297578" y="1247541"/>
                  <a:pt x="1247541" y="1297578"/>
                  <a:pt x="1185818" y="1297578"/>
                </a:cubicBezTo>
                <a:lnTo>
                  <a:pt x="111760" y="1297578"/>
                </a:lnTo>
                <a:cubicBezTo>
                  <a:pt x="50037" y="1297578"/>
                  <a:pt x="0" y="1247541"/>
                  <a:pt x="0" y="1185818"/>
                </a:cubicBezTo>
                <a:lnTo>
                  <a:pt x="0" y="111760"/>
                </a:lnTo>
                <a:cubicBezTo>
                  <a:pt x="0" y="50037"/>
                  <a:pt x="50037" y="0"/>
                  <a:pt x="111760"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18" name="Picture Placeholder 17"/>
          <p:cNvSpPr>
            <a:spLocks noGrp="1"/>
          </p:cNvSpPr>
          <p:nvPr>
            <p:ph type="pic" sz="quarter" idx="15"/>
          </p:nvPr>
        </p:nvSpPr>
        <p:spPr>
          <a:xfrm>
            <a:off x="6884745" y="4033617"/>
            <a:ext cx="1297578" cy="1297578"/>
          </a:xfrm>
          <a:custGeom>
            <a:avLst/>
            <a:gdLst>
              <a:gd name="connsiteX0" fmla="*/ 111760 w 1297578"/>
              <a:gd name="connsiteY0" fmla="*/ 0 h 1297578"/>
              <a:gd name="connsiteX1" fmla="*/ 1185818 w 1297578"/>
              <a:gd name="connsiteY1" fmla="*/ 0 h 1297578"/>
              <a:gd name="connsiteX2" fmla="*/ 1297578 w 1297578"/>
              <a:gd name="connsiteY2" fmla="*/ 111760 h 1297578"/>
              <a:gd name="connsiteX3" fmla="*/ 1297578 w 1297578"/>
              <a:gd name="connsiteY3" fmla="*/ 1185818 h 1297578"/>
              <a:gd name="connsiteX4" fmla="*/ 1185818 w 1297578"/>
              <a:gd name="connsiteY4" fmla="*/ 1297578 h 1297578"/>
              <a:gd name="connsiteX5" fmla="*/ 111760 w 1297578"/>
              <a:gd name="connsiteY5" fmla="*/ 1297578 h 1297578"/>
              <a:gd name="connsiteX6" fmla="*/ 0 w 1297578"/>
              <a:gd name="connsiteY6" fmla="*/ 1185818 h 1297578"/>
              <a:gd name="connsiteX7" fmla="*/ 0 w 1297578"/>
              <a:gd name="connsiteY7" fmla="*/ 111760 h 1297578"/>
              <a:gd name="connsiteX8" fmla="*/ 111760 w 1297578"/>
              <a:gd name="connsiteY8" fmla="*/ 0 h 12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578" h="1297578">
                <a:moveTo>
                  <a:pt x="111760" y="0"/>
                </a:moveTo>
                <a:lnTo>
                  <a:pt x="1185818" y="0"/>
                </a:lnTo>
                <a:cubicBezTo>
                  <a:pt x="1247541" y="0"/>
                  <a:pt x="1297578" y="50037"/>
                  <a:pt x="1297578" y="111760"/>
                </a:cubicBezTo>
                <a:lnTo>
                  <a:pt x="1297578" y="1185818"/>
                </a:lnTo>
                <a:cubicBezTo>
                  <a:pt x="1297578" y="1247541"/>
                  <a:pt x="1247541" y="1297578"/>
                  <a:pt x="1185818" y="1297578"/>
                </a:cubicBezTo>
                <a:lnTo>
                  <a:pt x="111760" y="1297578"/>
                </a:lnTo>
                <a:cubicBezTo>
                  <a:pt x="50037" y="1297578"/>
                  <a:pt x="0" y="1247541"/>
                  <a:pt x="0" y="1185818"/>
                </a:cubicBezTo>
                <a:lnTo>
                  <a:pt x="0" y="111760"/>
                </a:lnTo>
                <a:cubicBezTo>
                  <a:pt x="0" y="50037"/>
                  <a:pt x="50037" y="0"/>
                  <a:pt x="111760"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19" name="Picture Placeholder 18"/>
          <p:cNvSpPr>
            <a:spLocks noGrp="1"/>
          </p:cNvSpPr>
          <p:nvPr>
            <p:ph type="pic" sz="quarter" idx="16"/>
          </p:nvPr>
        </p:nvSpPr>
        <p:spPr>
          <a:xfrm>
            <a:off x="8509513" y="4033617"/>
            <a:ext cx="1297578" cy="1297578"/>
          </a:xfrm>
          <a:custGeom>
            <a:avLst/>
            <a:gdLst>
              <a:gd name="connsiteX0" fmla="*/ 111760 w 1297578"/>
              <a:gd name="connsiteY0" fmla="*/ 0 h 1297578"/>
              <a:gd name="connsiteX1" fmla="*/ 1185818 w 1297578"/>
              <a:gd name="connsiteY1" fmla="*/ 0 h 1297578"/>
              <a:gd name="connsiteX2" fmla="*/ 1297578 w 1297578"/>
              <a:gd name="connsiteY2" fmla="*/ 111760 h 1297578"/>
              <a:gd name="connsiteX3" fmla="*/ 1297578 w 1297578"/>
              <a:gd name="connsiteY3" fmla="*/ 1185818 h 1297578"/>
              <a:gd name="connsiteX4" fmla="*/ 1185818 w 1297578"/>
              <a:gd name="connsiteY4" fmla="*/ 1297578 h 1297578"/>
              <a:gd name="connsiteX5" fmla="*/ 111760 w 1297578"/>
              <a:gd name="connsiteY5" fmla="*/ 1297578 h 1297578"/>
              <a:gd name="connsiteX6" fmla="*/ 0 w 1297578"/>
              <a:gd name="connsiteY6" fmla="*/ 1185818 h 1297578"/>
              <a:gd name="connsiteX7" fmla="*/ 0 w 1297578"/>
              <a:gd name="connsiteY7" fmla="*/ 111760 h 1297578"/>
              <a:gd name="connsiteX8" fmla="*/ 111760 w 1297578"/>
              <a:gd name="connsiteY8" fmla="*/ 0 h 12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578" h="1297578">
                <a:moveTo>
                  <a:pt x="111760" y="0"/>
                </a:moveTo>
                <a:lnTo>
                  <a:pt x="1185818" y="0"/>
                </a:lnTo>
                <a:cubicBezTo>
                  <a:pt x="1247541" y="0"/>
                  <a:pt x="1297578" y="50037"/>
                  <a:pt x="1297578" y="111760"/>
                </a:cubicBezTo>
                <a:lnTo>
                  <a:pt x="1297578" y="1185818"/>
                </a:lnTo>
                <a:cubicBezTo>
                  <a:pt x="1297578" y="1247541"/>
                  <a:pt x="1247541" y="1297578"/>
                  <a:pt x="1185818" y="1297578"/>
                </a:cubicBezTo>
                <a:lnTo>
                  <a:pt x="111760" y="1297578"/>
                </a:lnTo>
                <a:cubicBezTo>
                  <a:pt x="50037" y="1297578"/>
                  <a:pt x="0" y="1247541"/>
                  <a:pt x="0" y="1185818"/>
                </a:cubicBezTo>
                <a:lnTo>
                  <a:pt x="0" y="111760"/>
                </a:lnTo>
                <a:cubicBezTo>
                  <a:pt x="0" y="50037"/>
                  <a:pt x="50037" y="0"/>
                  <a:pt x="111760" y="0"/>
                </a:cubicBezTo>
                <a:close/>
              </a:path>
            </a:pathLst>
          </a:custGeom>
          <a:solidFill>
            <a:schemeClr val="bg2">
              <a:lumMod val="95000"/>
            </a:schemeClr>
          </a:solidFill>
        </p:spPr>
        <p:txBody>
          <a:bodyPr rtlCol="0">
            <a:noAutofit/>
          </a:bodyPr>
          <a:lstStyle>
            <a:lvl1pPr>
              <a:defRPr sz="800"/>
            </a:lvl1pPr>
          </a:lstStyle>
          <a:p>
            <a:pPr lvl="0"/>
            <a:endParaRPr lang="en-US" noProof="0"/>
          </a:p>
        </p:txBody>
      </p:sp>
      <p:sp>
        <p:nvSpPr>
          <p:cNvPr id="20" name="Picture Placeholder 19"/>
          <p:cNvSpPr>
            <a:spLocks noGrp="1"/>
          </p:cNvSpPr>
          <p:nvPr>
            <p:ph type="pic" sz="quarter" idx="17"/>
          </p:nvPr>
        </p:nvSpPr>
        <p:spPr>
          <a:xfrm>
            <a:off x="10134281" y="4033617"/>
            <a:ext cx="1297578" cy="1297578"/>
          </a:xfrm>
          <a:custGeom>
            <a:avLst/>
            <a:gdLst>
              <a:gd name="connsiteX0" fmla="*/ 111760 w 1297578"/>
              <a:gd name="connsiteY0" fmla="*/ 0 h 1297578"/>
              <a:gd name="connsiteX1" fmla="*/ 1185818 w 1297578"/>
              <a:gd name="connsiteY1" fmla="*/ 0 h 1297578"/>
              <a:gd name="connsiteX2" fmla="*/ 1297578 w 1297578"/>
              <a:gd name="connsiteY2" fmla="*/ 111760 h 1297578"/>
              <a:gd name="connsiteX3" fmla="*/ 1297578 w 1297578"/>
              <a:gd name="connsiteY3" fmla="*/ 1185818 h 1297578"/>
              <a:gd name="connsiteX4" fmla="*/ 1185818 w 1297578"/>
              <a:gd name="connsiteY4" fmla="*/ 1297578 h 1297578"/>
              <a:gd name="connsiteX5" fmla="*/ 111760 w 1297578"/>
              <a:gd name="connsiteY5" fmla="*/ 1297578 h 1297578"/>
              <a:gd name="connsiteX6" fmla="*/ 0 w 1297578"/>
              <a:gd name="connsiteY6" fmla="*/ 1185818 h 1297578"/>
              <a:gd name="connsiteX7" fmla="*/ 0 w 1297578"/>
              <a:gd name="connsiteY7" fmla="*/ 111760 h 1297578"/>
              <a:gd name="connsiteX8" fmla="*/ 111760 w 1297578"/>
              <a:gd name="connsiteY8" fmla="*/ 0 h 12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578" h="1297578">
                <a:moveTo>
                  <a:pt x="111760" y="0"/>
                </a:moveTo>
                <a:lnTo>
                  <a:pt x="1185818" y="0"/>
                </a:lnTo>
                <a:cubicBezTo>
                  <a:pt x="1247541" y="0"/>
                  <a:pt x="1297578" y="50037"/>
                  <a:pt x="1297578" y="111760"/>
                </a:cubicBezTo>
                <a:lnTo>
                  <a:pt x="1297578" y="1185818"/>
                </a:lnTo>
                <a:cubicBezTo>
                  <a:pt x="1297578" y="1247541"/>
                  <a:pt x="1247541" y="1297578"/>
                  <a:pt x="1185818" y="1297578"/>
                </a:cubicBezTo>
                <a:lnTo>
                  <a:pt x="111760" y="1297578"/>
                </a:lnTo>
                <a:cubicBezTo>
                  <a:pt x="50037" y="1297578"/>
                  <a:pt x="0" y="1247541"/>
                  <a:pt x="0" y="1185818"/>
                </a:cubicBezTo>
                <a:lnTo>
                  <a:pt x="0" y="111760"/>
                </a:lnTo>
                <a:cubicBezTo>
                  <a:pt x="0" y="50037"/>
                  <a:pt x="50037" y="0"/>
                  <a:pt x="111760" y="0"/>
                </a:cubicBezTo>
                <a:close/>
              </a:path>
            </a:pathLst>
          </a:custGeom>
          <a:solidFill>
            <a:schemeClr val="bg2">
              <a:lumMod val="95000"/>
            </a:schemeClr>
          </a:solidFill>
        </p:spPr>
        <p:txBody>
          <a:bodyPr rtlCol="0">
            <a:noAutofit/>
          </a:bodyPr>
          <a:lstStyle>
            <a:lvl1pPr>
              <a:defRPr sz="800"/>
            </a:lvl1pPr>
          </a:lstStyle>
          <a:p>
            <a:pPr lvl="0"/>
            <a:endParaRPr lang="en-US" noProof="0"/>
          </a:p>
        </p:txBody>
      </p:sp>
    </p:spTree>
    <p:extLst>
      <p:ext uri="{BB962C8B-B14F-4D97-AF65-F5344CB8AC3E}">
        <p14:creationId xmlns:p14="http://schemas.microsoft.com/office/powerpoint/2010/main" val="3978379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8BD21E4-39D3-6348-8F24-2AF33E68D6F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D" altLang="en-US"/>
          </a:p>
        </p:txBody>
      </p:sp>
      <p:sp>
        <p:nvSpPr>
          <p:cNvPr id="1027" name="Text Placeholder 2">
            <a:extLst>
              <a:ext uri="{FF2B5EF4-FFF2-40B4-BE49-F238E27FC236}">
                <a16:creationId xmlns:a16="http://schemas.microsoft.com/office/drawing/2014/main" id="{3348E123-5B2B-71F9-9128-D87165D4DF5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D" altLang="en-US"/>
          </a:p>
        </p:txBody>
      </p:sp>
      <p:sp>
        <p:nvSpPr>
          <p:cNvPr id="4" name="Date Placeholder 3">
            <a:extLst>
              <a:ext uri="{FF2B5EF4-FFF2-40B4-BE49-F238E27FC236}">
                <a16:creationId xmlns:a16="http://schemas.microsoft.com/office/drawing/2014/main" id="{BE6E8687-B6B9-1B81-5203-3B0DCCEEC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B7CCB26-B82E-054C-ADC9-C70CD2067E37}" type="datetime1">
              <a:rPr lang="en-ID"/>
              <a:pPr>
                <a:defRPr/>
              </a:pPr>
              <a:t>23/02/2026</a:t>
            </a:fld>
            <a:endParaRPr lang="en-ID"/>
          </a:p>
        </p:txBody>
      </p:sp>
      <p:sp>
        <p:nvSpPr>
          <p:cNvPr id="5" name="Footer Placeholder 4">
            <a:extLst>
              <a:ext uri="{FF2B5EF4-FFF2-40B4-BE49-F238E27FC236}">
                <a16:creationId xmlns:a16="http://schemas.microsoft.com/office/drawing/2014/main" id="{3D71BDB8-3FB2-3325-04DA-0BAEAE7A9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ID"/>
          </a:p>
        </p:txBody>
      </p:sp>
      <p:sp>
        <p:nvSpPr>
          <p:cNvPr id="6" name="Slide Number Placeholder 5">
            <a:extLst>
              <a:ext uri="{FF2B5EF4-FFF2-40B4-BE49-F238E27FC236}">
                <a16:creationId xmlns:a16="http://schemas.microsoft.com/office/drawing/2014/main" id="{EF3A7F14-5F6D-9C37-6215-C70FE0E59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accent1"/>
                </a:solidFill>
                <a:latin typeface="+mn-lt"/>
              </a:defRPr>
            </a:lvl1pPr>
          </a:lstStyle>
          <a:p>
            <a:pPr>
              <a:defRPr/>
            </a:pPr>
            <a:fld id="{7629578E-5783-2F4D-BFE2-3D4A2726E060}" type="slidenum">
              <a:rPr lang="en-ID"/>
              <a:pPr>
                <a:defRPr/>
              </a:pPr>
              <a:t>‹#›</a:t>
            </a:fld>
            <a:endParaRPr lang="en-ID"/>
          </a:p>
        </p:txBody>
      </p:sp>
      <p:grpSp>
        <p:nvGrpSpPr>
          <p:cNvPr id="7" name="Group 6">
            <a:extLst>
              <a:ext uri="{FF2B5EF4-FFF2-40B4-BE49-F238E27FC236}">
                <a16:creationId xmlns:a16="http://schemas.microsoft.com/office/drawing/2014/main" id="{FDA572D8-B91A-E114-3779-60228D656EED}"/>
              </a:ext>
            </a:extLst>
          </p:cNvPr>
          <p:cNvGrpSpPr/>
          <p:nvPr userDrawn="1"/>
        </p:nvGrpSpPr>
        <p:grpSpPr>
          <a:xfrm>
            <a:off x="587375" y="460375"/>
            <a:ext cx="778444" cy="177800"/>
            <a:chOff x="2841625" y="2684463"/>
            <a:chExt cx="6505576" cy="1485901"/>
          </a:xfrm>
          <a:solidFill>
            <a:schemeClr val="accent1"/>
          </a:solidFill>
        </p:grpSpPr>
        <p:sp>
          <p:nvSpPr>
            <p:cNvPr id="8" name="Freeform 5">
              <a:extLst>
                <a:ext uri="{FF2B5EF4-FFF2-40B4-BE49-F238E27FC236}">
                  <a16:creationId xmlns:a16="http://schemas.microsoft.com/office/drawing/2014/main" id="{E9DE56D2-C5D4-8138-E931-9FC34742B1FC}"/>
                </a:ext>
              </a:extLst>
            </p:cNvPr>
            <p:cNvSpPr>
              <a:spLocks/>
            </p:cNvSpPr>
            <p:nvPr/>
          </p:nvSpPr>
          <p:spPr bwMode="auto">
            <a:xfrm>
              <a:off x="2841625" y="2684463"/>
              <a:ext cx="768350" cy="1474788"/>
            </a:xfrm>
            <a:custGeom>
              <a:avLst/>
              <a:gdLst>
                <a:gd name="T0" fmla="*/ 170 w 204"/>
                <a:gd name="T1" fmla="*/ 319 h 389"/>
                <a:gd name="T2" fmla="*/ 156 w 204"/>
                <a:gd name="T3" fmla="*/ 319 h 389"/>
                <a:gd name="T4" fmla="*/ 130 w 204"/>
                <a:gd name="T5" fmla="*/ 308 h 389"/>
                <a:gd name="T6" fmla="*/ 119 w 204"/>
                <a:gd name="T7" fmla="*/ 278 h 389"/>
                <a:gd name="T8" fmla="*/ 119 w 204"/>
                <a:gd name="T9" fmla="*/ 161 h 389"/>
                <a:gd name="T10" fmla="*/ 159 w 204"/>
                <a:gd name="T11" fmla="*/ 161 h 389"/>
                <a:gd name="T12" fmla="*/ 183 w 204"/>
                <a:gd name="T13" fmla="*/ 152 h 389"/>
                <a:gd name="T14" fmla="*/ 193 w 204"/>
                <a:gd name="T15" fmla="*/ 129 h 389"/>
                <a:gd name="T16" fmla="*/ 183 w 204"/>
                <a:gd name="T17" fmla="*/ 105 h 389"/>
                <a:gd name="T18" fmla="*/ 159 w 204"/>
                <a:gd name="T19" fmla="*/ 96 h 389"/>
                <a:gd name="T20" fmla="*/ 119 w 204"/>
                <a:gd name="T21" fmla="*/ 96 h 389"/>
                <a:gd name="T22" fmla="*/ 119 w 204"/>
                <a:gd name="T23" fmla="*/ 36 h 389"/>
                <a:gd name="T24" fmla="*/ 109 w 204"/>
                <a:gd name="T25" fmla="*/ 10 h 389"/>
                <a:gd name="T26" fmla="*/ 84 w 204"/>
                <a:gd name="T27" fmla="*/ 0 h 389"/>
                <a:gd name="T28" fmla="*/ 59 w 204"/>
                <a:gd name="T29" fmla="*/ 11 h 389"/>
                <a:gd name="T30" fmla="*/ 49 w 204"/>
                <a:gd name="T31" fmla="*/ 36 h 389"/>
                <a:gd name="T32" fmla="*/ 49 w 204"/>
                <a:gd name="T33" fmla="*/ 96 h 389"/>
                <a:gd name="T34" fmla="*/ 33 w 204"/>
                <a:gd name="T35" fmla="*/ 96 h 389"/>
                <a:gd name="T36" fmla="*/ 10 w 204"/>
                <a:gd name="T37" fmla="*/ 105 h 389"/>
                <a:gd name="T38" fmla="*/ 0 w 204"/>
                <a:gd name="T39" fmla="*/ 129 h 389"/>
                <a:gd name="T40" fmla="*/ 10 w 204"/>
                <a:gd name="T41" fmla="*/ 152 h 389"/>
                <a:gd name="T42" fmla="*/ 33 w 204"/>
                <a:gd name="T43" fmla="*/ 161 h 389"/>
                <a:gd name="T44" fmla="*/ 49 w 204"/>
                <a:gd name="T45" fmla="*/ 161 h 389"/>
                <a:gd name="T46" fmla="*/ 49 w 204"/>
                <a:gd name="T47" fmla="*/ 278 h 389"/>
                <a:gd name="T48" fmla="*/ 63 w 204"/>
                <a:gd name="T49" fmla="*/ 334 h 389"/>
                <a:gd name="T50" fmla="*/ 101 w 204"/>
                <a:gd name="T51" fmla="*/ 374 h 389"/>
                <a:gd name="T52" fmla="*/ 156 w 204"/>
                <a:gd name="T53" fmla="*/ 389 h 389"/>
                <a:gd name="T54" fmla="*/ 167 w 204"/>
                <a:gd name="T55" fmla="*/ 389 h 389"/>
                <a:gd name="T56" fmla="*/ 192 w 204"/>
                <a:gd name="T57" fmla="*/ 380 h 389"/>
                <a:gd name="T58" fmla="*/ 204 w 204"/>
                <a:gd name="T59" fmla="*/ 354 h 389"/>
                <a:gd name="T60" fmla="*/ 194 w 204"/>
                <a:gd name="T61" fmla="*/ 330 h 389"/>
                <a:gd name="T62" fmla="*/ 170 w 204"/>
                <a:gd name="T63" fmla="*/ 31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9" name="Freeform 6">
              <a:extLst>
                <a:ext uri="{FF2B5EF4-FFF2-40B4-BE49-F238E27FC236}">
                  <a16:creationId xmlns:a16="http://schemas.microsoft.com/office/drawing/2014/main" id="{E2F7ABB7-B1EB-6069-FE98-1766B5B0EFAF}"/>
                </a:ext>
              </a:extLst>
            </p:cNvPr>
            <p:cNvSpPr>
              <a:spLocks noEditPoints="1"/>
            </p:cNvSpPr>
            <p:nvPr/>
          </p:nvSpPr>
          <p:spPr bwMode="auto">
            <a:xfrm>
              <a:off x="3738563" y="3001963"/>
              <a:ext cx="1157288" cy="1163638"/>
            </a:xfrm>
            <a:custGeom>
              <a:avLst/>
              <a:gdLst>
                <a:gd name="T0" fmla="*/ 232 w 307"/>
                <a:gd name="T1" fmla="*/ 20 h 307"/>
                <a:gd name="T2" fmla="*/ 154 w 307"/>
                <a:gd name="T3" fmla="*/ 0 h 307"/>
                <a:gd name="T4" fmla="*/ 75 w 307"/>
                <a:gd name="T5" fmla="*/ 20 h 307"/>
                <a:gd name="T6" fmla="*/ 20 w 307"/>
                <a:gd name="T7" fmla="*/ 75 h 307"/>
                <a:gd name="T8" fmla="*/ 0 w 307"/>
                <a:gd name="T9" fmla="*/ 154 h 307"/>
                <a:gd name="T10" fmla="*/ 20 w 307"/>
                <a:gd name="T11" fmla="*/ 233 h 307"/>
                <a:gd name="T12" fmla="*/ 75 w 307"/>
                <a:gd name="T13" fmla="*/ 288 h 307"/>
                <a:gd name="T14" fmla="*/ 154 w 307"/>
                <a:gd name="T15" fmla="*/ 307 h 307"/>
                <a:gd name="T16" fmla="*/ 232 w 307"/>
                <a:gd name="T17" fmla="*/ 288 h 307"/>
                <a:gd name="T18" fmla="*/ 287 w 307"/>
                <a:gd name="T19" fmla="*/ 233 h 307"/>
                <a:gd name="T20" fmla="*/ 307 w 307"/>
                <a:gd name="T21" fmla="*/ 154 h 307"/>
                <a:gd name="T22" fmla="*/ 287 w 307"/>
                <a:gd name="T23" fmla="*/ 75 h 307"/>
                <a:gd name="T24" fmla="*/ 232 w 307"/>
                <a:gd name="T25" fmla="*/ 20 h 307"/>
                <a:gd name="T26" fmla="*/ 154 w 307"/>
                <a:gd name="T27" fmla="*/ 241 h 307"/>
                <a:gd name="T28" fmla="*/ 110 w 307"/>
                <a:gd name="T29" fmla="*/ 230 h 307"/>
                <a:gd name="T30" fmla="*/ 80 w 307"/>
                <a:gd name="T31" fmla="*/ 199 h 307"/>
                <a:gd name="T32" fmla="*/ 69 w 307"/>
                <a:gd name="T33" fmla="*/ 154 h 307"/>
                <a:gd name="T34" fmla="*/ 80 w 307"/>
                <a:gd name="T35" fmla="*/ 109 h 307"/>
                <a:gd name="T36" fmla="*/ 110 w 307"/>
                <a:gd name="T37" fmla="*/ 78 h 307"/>
                <a:gd name="T38" fmla="*/ 154 w 307"/>
                <a:gd name="T39" fmla="*/ 67 h 307"/>
                <a:gd name="T40" fmla="*/ 197 w 307"/>
                <a:gd name="T41" fmla="*/ 78 h 307"/>
                <a:gd name="T42" fmla="*/ 227 w 307"/>
                <a:gd name="T43" fmla="*/ 108 h 307"/>
                <a:gd name="T44" fmla="*/ 238 w 307"/>
                <a:gd name="T45" fmla="*/ 154 h 307"/>
                <a:gd name="T46" fmla="*/ 227 w 307"/>
                <a:gd name="T47" fmla="*/ 199 h 307"/>
                <a:gd name="T48" fmla="*/ 197 w 307"/>
                <a:gd name="T49" fmla="*/ 230 h 307"/>
                <a:gd name="T50" fmla="*/ 154 w 307"/>
                <a:gd name="T51" fmla="*/ 24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10" name="Freeform 7">
              <a:extLst>
                <a:ext uri="{FF2B5EF4-FFF2-40B4-BE49-F238E27FC236}">
                  <a16:creationId xmlns:a16="http://schemas.microsoft.com/office/drawing/2014/main" id="{AD755BE8-9D7B-D904-BA81-1C337BF4EDD4}"/>
                </a:ext>
              </a:extLst>
            </p:cNvPr>
            <p:cNvSpPr>
              <a:spLocks/>
            </p:cNvSpPr>
            <p:nvPr/>
          </p:nvSpPr>
          <p:spPr bwMode="auto">
            <a:xfrm>
              <a:off x="5110163" y="3009901"/>
              <a:ext cx="1066800" cy="1160463"/>
            </a:xfrm>
            <a:custGeom>
              <a:avLst/>
              <a:gdLst>
                <a:gd name="T0" fmla="*/ 247 w 283"/>
                <a:gd name="T1" fmla="*/ 0 h 306"/>
                <a:gd name="T2" fmla="*/ 222 w 283"/>
                <a:gd name="T3" fmla="*/ 10 h 306"/>
                <a:gd name="T4" fmla="*/ 213 w 283"/>
                <a:gd name="T5" fmla="*/ 35 h 306"/>
                <a:gd name="T6" fmla="*/ 213 w 283"/>
                <a:gd name="T7" fmla="*/ 182 h 306"/>
                <a:gd name="T8" fmla="*/ 204 w 283"/>
                <a:gd name="T9" fmla="*/ 210 h 306"/>
                <a:gd name="T10" fmla="*/ 179 w 283"/>
                <a:gd name="T11" fmla="*/ 230 h 306"/>
                <a:gd name="T12" fmla="*/ 142 w 283"/>
                <a:gd name="T13" fmla="*/ 238 h 306"/>
                <a:gd name="T14" fmla="*/ 104 w 283"/>
                <a:gd name="T15" fmla="*/ 230 h 306"/>
                <a:gd name="T16" fmla="*/ 79 w 283"/>
                <a:gd name="T17" fmla="*/ 206 h 306"/>
                <a:gd name="T18" fmla="*/ 70 w 283"/>
                <a:gd name="T19" fmla="*/ 164 h 306"/>
                <a:gd name="T20" fmla="*/ 70 w 283"/>
                <a:gd name="T21" fmla="*/ 35 h 306"/>
                <a:gd name="T22" fmla="*/ 60 w 283"/>
                <a:gd name="T23" fmla="*/ 11 h 306"/>
                <a:gd name="T24" fmla="*/ 35 w 283"/>
                <a:gd name="T25" fmla="*/ 0 h 306"/>
                <a:gd name="T26" fmla="*/ 10 w 283"/>
                <a:gd name="T27" fmla="*/ 11 h 306"/>
                <a:gd name="T28" fmla="*/ 0 w 283"/>
                <a:gd name="T29" fmla="*/ 35 h 306"/>
                <a:gd name="T30" fmla="*/ 0 w 283"/>
                <a:gd name="T31" fmla="*/ 164 h 306"/>
                <a:gd name="T32" fmla="*/ 18 w 283"/>
                <a:gd name="T33" fmla="*/ 241 h 306"/>
                <a:gd name="T34" fmla="*/ 68 w 283"/>
                <a:gd name="T35" fmla="*/ 290 h 306"/>
                <a:gd name="T36" fmla="*/ 139 w 283"/>
                <a:gd name="T37" fmla="*/ 306 h 306"/>
                <a:gd name="T38" fmla="*/ 204 w 283"/>
                <a:gd name="T39" fmla="*/ 290 h 306"/>
                <a:gd name="T40" fmla="*/ 216 w 283"/>
                <a:gd name="T41" fmla="*/ 283 h 306"/>
                <a:gd name="T42" fmla="*/ 222 w 283"/>
                <a:gd name="T43" fmla="*/ 293 h 306"/>
                <a:gd name="T44" fmla="*/ 247 w 283"/>
                <a:gd name="T45" fmla="*/ 303 h 306"/>
                <a:gd name="T46" fmla="*/ 272 w 283"/>
                <a:gd name="T47" fmla="*/ 293 h 306"/>
                <a:gd name="T48" fmla="*/ 283 w 283"/>
                <a:gd name="T49" fmla="*/ 268 h 306"/>
                <a:gd name="T50" fmla="*/ 283 w 283"/>
                <a:gd name="T51" fmla="*/ 35 h 306"/>
                <a:gd name="T52" fmla="*/ 272 w 283"/>
                <a:gd name="T53" fmla="*/ 10 h 306"/>
                <a:gd name="T54" fmla="*/ 247 w 283"/>
                <a:gd name="T55"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11" name="Freeform 8">
              <a:extLst>
                <a:ext uri="{FF2B5EF4-FFF2-40B4-BE49-F238E27FC236}">
                  <a16:creationId xmlns:a16="http://schemas.microsoft.com/office/drawing/2014/main" id="{36B36516-03FF-9C51-C650-CF6CECD8BE71}"/>
                </a:ext>
              </a:extLst>
            </p:cNvPr>
            <p:cNvSpPr>
              <a:spLocks/>
            </p:cNvSpPr>
            <p:nvPr/>
          </p:nvSpPr>
          <p:spPr bwMode="auto">
            <a:xfrm>
              <a:off x="6464300" y="2998788"/>
              <a:ext cx="760413" cy="1160463"/>
            </a:xfrm>
            <a:custGeom>
              <a:avLst/>
              <a:gdLst>
                <a:gd name="T0" fmla="*/ 181 w 202"/>
                <a:gd name="T1" fmla="*/ 9 h 306"/>
                <a:gd name="T2" fmla="*/ 181 w 202"/>
                <a:gd name="T3" fmla="*/ 9 h 306"/>
                <a:gd name="T4" fmla="*/ 138 w 202"/>
                <a:gd name="T5" fmla="*/ 0 h 306"/>
                <a:gd name="T6" fmla="*/ 78 w 202"/>
                <a:gd name="T7" fmla="*/ 17 h 306"/>
                <a:gd name="T8" fmla="*/ 67 w 202"/>
                <a:gd name="T9" fmla="*/ 24 h 306"/>
                <a:gd name="T10" fmla="*/ 60 w 202"/>
                <a:gd name="T11" fmla="*/ 13 h 306"/>
                <a:gd name="T12" fmla="*/ 35 w 202"/>
                <a:gd name="T13" fmla="*/ 3 h 306"/>
                <a:gd name="T14" fmla="*/ 10 w 202"/>
                <a:gd name="T15" fmla="*/ 13 h 306"/>
                <a:gd name="T16" fmla="*/ 0 w 202"/>
                <a:gd name="T17" fmla="*/ 38 h 306"/>
                <a:gd name="T18" fmla="*/ 0 w 202"/>
                <a:gd name="T19" fmla="*/ 271 h 306"/>
                <a:gd name="T20" fmla="*/ 10 w 202"/>
                <a:gd name="T21" fmla="*/ 296 h 306"/>
                <a:gd name="T22" fmla="*/ 35 w 202"/>
                <a:gd name="T23" fmla="*/ 306 h 306"/>
                <a:gd name="T24" fmla="*/ 60 w 202"/>
                <a:gd name="T25" fmla="*/ 296 h 306"/>
                <a:gd name="T26" fmla="*/ 70 w 202"/>
                <a:gd name="T27" fmla="*/ 271 h 306"/>
                <a:gd name="T28" fmla="*/ 70 w 202"/>
                <a:gd name="T29" fmla="*/ 123 h 306"/>
                <a:gd name="T30" fmla="*/ 79 w 202"/>
                <a:gd name="T31" fmla="*/ 93 h 306"/>
                <a:gd name="T32" fmla="*/ 106 w 202"/>
                <a:gd name="T33" fmla="*/ 73 h 306"/>
                <a:gd name="T34" fmla="*/ 148 w 202"/>
                <a:gd name="T35" fmla="*/ 69 h 306"/>
                <a:gd name="T36" fmla="*/ 149 w 202"/>
                <a:gd name="T37" fmla="*/ 69 h 306"/>
                <a:gd name="T38" fmla="*/ 163 w 202"/>
                <a:gd name="T39" fmla="*/ 70 h 306"/>
                <a:gd name="T40" fmla="*/ 183 w 202"/>
                <a:gd name="T41" fmla="*/ 66 h 306"/>
                <a:gd name="T42" fmla="*/ 198 w 202"/>
                <a:gd name="T43" fmla="*/ 46 h 306"/>
                <a:gd name="T44" fmla="*/ 198 w 202"/>
                <a:gd name="T45" fmla="*/ 45 h 306"/>
                <a:gd name="T46" fmla="*/ 181 w 202"/>
                <a:gd name="T47" fmla="*/ 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12" name="Freeform 9">
              <a:extLst>
                <a:ext uri="{FF2B5EF4-FFF2-40B4-BE49-F238E27FC236}">
                  <a16:creationId xmlns:a16="http://schemas.microsoft.com/office/drawing/2014/main" id="{48BC422B-5C6F-2CEF-6425-15190CE82031}"/>
                </a:ext>
              </a:extLst>
            </p:cNvPr>
            <p:cNvSpPr>
              <a:spLocks/>
            </p:cNvSpPr>
            <p:nvPr/>
          </p:nvSpPr>
          <p:spPr bwMode="auto">
            <a:xfrm>
              <a:off x="7391400" y="2998788"/>
              <a:ext cx="760413" cy="1160463"/>
            </a:xfrm>
            <a:custGeom>
              <a:avLst/>
              <a:gdLst>
                <a:gd name="T0" fmla="*/ 180 w 202"/>
                <a:gd name="T1" fmla="*/ 9 h 306"/>
                <a:gd name="T2" fmla="*/ 180 w 202"/>
                <a:gd name="T3" fmla="*/ 9 h 306"/>
                <a:gd name="T4" fmla="*/ 138 w 202"/>
                <a:gd name="T5" fmla="*/ 0 h 306"/>
                <a:gd name="T6" fmla="*/ 78 w 202"/>
                <a:gd name="T7" fmla="*/ 17 h 306"/>
                <a:gd name="T8" fmla="*/ 67 w 202"/>
                <a:gd name="T9" fmla="*/ 24 h 306"/>
                <a:gd name="T10" fmla="*/ 60 w 202"/>
                <a:gd name="T11" fmla="*/ 13 h 306"/>
                <a:gd name="T12" fmla="*/ 35 w 202"/>
                <a:gd name="T13" fmla="*/ 3 h 306"/>
                <a:gd name="T14" fmla="*/ 9 w 202"/>
                <a:gd name="T15" fmla="*/ 13 h 306"/>
                <a:gd name="T16" fmla="*/ 0 w 202"/>
                <a:gd name="T17" fmla="*/ 38 h 306"/>
                <a:gd name="T18" fmla="*/ 0 w 202"/>
                <a:gd name="T19" fmla="*/ 271 h 306"/>
                <a:gd name="T20" fmla="*/ 9 w 202"/>
                <a:gd name="T21" fmla="*/ 296 h 306"/>
                <a:gd name="T22" fmla="*/ 35 w 202"/>
                <a:gd name="T23" fmla="*/ 306 h 306"/>
                <a:gd name="T24" fmla="*/ 60 w 202"/>
                <a:gd name="T25" fmla="*/ 296 h 306"/>
                <a:gd name="T26" fmla="*/ 69 w 202"/>
                <a:gd name="T27" fmla="*/ 271 h 306"/>
                <a:gd name="T28" fmla="*/ 69 w 202"/>
                <a:gd name="T29" fmla="*/ 123 h 306"/>
                <a:gd name="T30" fmla="*/ 79 w 202"/>
                <a:gd name="T31" fmla="*/ 93 h 306"/>
                <a:gd name="T32" fmla="*/ 106 w 202"/>
                <a:gd name="T33" fmla="*/ 73 h 306"/>
                <a:gd name="T34" fmla="*/ 148 w 202"/>
                <a:gd name="T35" fmla="*/ 69 h 306"/>
                <a:gd name="T36" fmla="*/ 148 w 202"/>
                <a:gd name="T37" fmla="*/ 69 h 306"/>
                <a:gd name="T38" fmla="*/ 163 w 202"/>
                <a:gd name="T39" fmla="*/ 70 h 306"/>
                <a:gd name="T40" fmla="*/ 183 w 202"/>
                <a:gd name="T41" fmla="*/ 66 h 306"/>
                <a:gd name="T42" fmla="*/ 198 w 202"/>
                <a:gd name="T43" fmla="*/ 46 h 306"/>
                <a:gd name="T44" fmla="*/ 198 w 202"/>
                <a:gd name="T45" fmla="*/ 45 h 306"/>
                <a:gd name="T46" fmla="*/ 180 w 202"/>
                <a:gd name="T47" fmla="*/ 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sp>
          <p:nvSpPr>
            <p:cNvPr id="13" name="Freeform 10">
              <a:extLst>
                <a:ext uri="{FF2B5EF4-FFF2-40B4-BE49-F238E27FC236}">
                  <a16:creationId xmlns:a16="http://schemas.microsoft.com/office/drawing/2014/main" id="{A4295F70-3C01-4866-F4F2-A8F7A39B7131}"/>
                </a:ext>
              </a:extLst>
            </p:cNvPr>
            <p:cNvSpPr>
              <a:spLocks noEditPoints="1"/>
            </p:cNvSpPr>
            <p:nvPr/>
          </p:nvSpPr>
          <p:spPr bwMode="auto">
            <a:xfrm>
              <a:off x="8189913" y="3001963"/>
              <a:ext cx="1157288" cy="1163638"/>
            </a:xfrm>
            <a:custGeom>
              <a:avLst/>
              <a:gdLst>
                <a:gd name="T0" fmla="*/ 286 w 307"/>
                <a:gd name="T1" fmla="*/ 75 h 307"/>
                <a:gd name="T2" fmla="*/ 286 w 307"/>
                <a:gd name="T3" fmla="*/ 75 h 307"/>
                <a:gd name="T4" fmla="*/ 231 w 307"/>
                <a:gd name="T5" fmla="*/ 20 h 307"/>
                <a:gd name="T6" fmla="*/ 153 w 307"/>
                <a:gd name="T7" fmla="*/ 0 h 307"/>
                <a:gd name="T8" fmla="*/ 75 w 307"/>
                <a:gd name="T9" fmla="*/ 20 h 307"/>
                <a:gd name="T10" fmla="*/ 20 w 307"/>
                <a:gd name="T11" fmla="*/ 75 h 307"/>
                <a:gd name="T12" fmla="*/ 0 w 307"/>
                <a:gd name="T13" fmla="*/ 154 h 307"/>
                <a:gd name="T14" fmla="*/ 19 w 307"/>
                <a:gd name="T15" fmla="*/ 232 h 307"/>
                <a:gd name="T16" fmla="*/ 73 w 307"/>
                <a:gd name="T17" fmla="*/ 287 h 307"/>
                <a:gd name="T18" fmla="*/ 149 w 307"/>
                <a:gd name="T19" fmla="*/ 307 h 307"/>
                <a:gd name="T20" fmla="*/ 222 w 307"/>
                <a:gd name="T21" fmla="*/ 289 h 307"/>
                <a:gd name="T22" fmla="*/ 237 w 307"/>
                <a:gd name="T23" fmla="*/ 279 h 307"/>
                <a:gd name="T24" fmla="*/ 246 w 307"/>
                <a:gd name="T25" fmla="*/ 295 h 307"/>
                <a:gd name="T26" fmla="*/ 271 w 307"/>
                <a:gd name="T27" fmla="*/ 305 h 307"/>
                <a:gd name="T28" fmla="*/ 296 w 307"/>
                <a:gd name="T29" fmla="*/ 295 h 307"/>
                <a:gd name="T30" fmla="*/ 307 w 307"/>
                <a:gd name="T31" fmla="*/ 270 h 307"/>
                <a:gd name="T32" fmla="*/ 307 w 307"/>
                <a:gd name="T33" fmla="*/ 154 h 307"/>
                <a:gd name="T34" fmla="*/ 286 w 307"/>
                <a:gd name="T35" fmla="*/ 75 h 307"/>
                <a:gd name="T36" fmla="*/ 153 w 307"/>
                <a:gd name="T37" fmla="*/ 241 h 307"/>
                <a:gd name="T38" fmla="*/ 110 w 307"/>
                <a:gd name="T39" fmla="*/ 230 h 307"/>
                <a:gd name="T40" fmla="*/ 80 w 307"/>
                <a:gd name="T41" fmla="*/ 199 h 307"/>
                <a:gd name="T42" fmla="*/ 69 w 307"/>
                <a:gd name="T43" fmla="*/ 154 h 307"/>
                <a:gd name="T44" fmla="*/ 80 w 307"/>
                <a:gd name="T45" fmla="*/ 109 h 307"/>
                <a:gd name="T46" fmla="*/ 110 w 307"/>
                <a:gd name="T47" fmla="*/ 78 h 307"/>
                <a:gd name="T48" fmla="*/ 153 w 307"/>
                <a:gd name="T49" fmla="*/ 67 h 307"/>
                <a:gd name="T50" fmla="*/ 196 w 307"/>
                <a:gd name="T51" fmla="*/ 78 h 307"/>
                <a:gd name="T52" fmla="*/ 226 w 307"/>
                <a:gd name="T53" fmla="*/ 109 h 307"/>
                <a:gd name="T54" fmla="*/ 237 w 307"/>
                <a:gd name="T55" fmla="*/ 154 h 307"/>
                <a:gd name="T56" fmla="*/ 226 w 307"/>
                <a:gd name="T57" fmla="*/ 199 h 307"/>
                <a:gd name="T58" fmla="*/ 196 w 307"/>
                <a:gd name="T59" fmla="*/ 230 h 307"/>
                <a:gd name="T60" fmla="*/ 153 w 307"/>
                <a:gd name="T61" fmla="*/ 24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grpFill/>
            <a:ln>
              <a:noFill/>
            </a:ln>
          </p:spPr>
          <p:txBody>
            <a:bodyPr/>
            <a:lstStyle/>
            <a:p>
              <a:pPr algn="ctr" eaLnBrk="1" fontAlgn="auto" hangingPunct="1">
                <a:spcBef>
                  <a:spcPts val="0"/>
                </a:spcBef>
                <a:spcAft>
                  <a:spcPts val="0"/>
                </a:spcAft>
                <a:defRPr/>
              </a:pPr>
              <a:endParaRPr lang="en-US">
                <a:latin typeface="+mn-lt"/>
              </a:endParaRPr>
            </a:p>
          </p:txBody>
        </p:sp>
      </p:grpSp>
      <p:grpSp>
        <p:nvGrpSpPr>
          <p:cNvPr id="14" name="Group 13">
            <a:extLst>
              <a:ext uri="{FF2B5EF4-FFF2-40B4-BE49-F238E27FC236}">
                <a16:creationId xmlns:a16="http://schemas.microsoft.com/office/drawing/2014/main" id="{66E2BAFD-30CA-B176-C69C-F2D8AC3ACAA9}"/>
              </a:ext>
            </a:extLst>
          </p:cNvPr>
          <p:cNvGrpSpPr>
            <a:grpSpLocks/>
          </p:cNvGrpSpPr>
          <p:nvPr userDrawn="1"/>
        </p:nvGrpSpPr>
        <p:grpSpPr bwMode="auto">
          <a:xfrm>
            <a:off x="1331913" y="466725"/>
            <a:ext cx="90487" cy="90488"/>
            <a:chOff x="1331199" y="466659"/>
            <a:chExt cx="90990" cy="90990"/>
          </a:xfrm>
        </p:grpSpPr>
        <p:sp>
          <p:nvSpPr>
            <p:cNvPr id="15" name="Oval 14">
              <a:extLst>
                <a:ext uri="{FF2B5EF4-FFF2-40B4-BE49-F238E27FC236}">
                  <a16:creationId xmlns:a16="http://schemas.microsoft.com/office/drawing/2014/main" id="{DDD2EFC8-FEDF-0139-CFAE-7E4E9D09BA70}"/>
                </a:ext>
              </a:extLst>
            </p:cNvPr>
            <p:cNvSpPr/>
            <p:nvPr/>
          </p:nvSpPr>
          <p:spPr>
            <a:xfrm>
              <a:off x="1331199" y="466659"/>
              <a:ext cx="90990" cy="909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7" name="Graphic 725" descr="Send">
              <a:extLst>
                <a:ext uri="{FF2B5EF4-FFF2-40B4-BE49-F238E27FC236}">
                  <a16:creationId xmlns:a16="http://schemas.microsoft.com/office/drawing/2014/main" id="{818B2D21-8752-E8B8-197B-D59E10A23B6F}"/>
                </a:ext>
              </a:extLst>
            </p:cNvPr>
            <p:cNvSpPr>
              <a:spLocks/>
            </p:cNvSpPr>
            <p:nvPr/>
          </p:nvSpPr>
          <p:spPr bwMode="auto">
            <a:xfrm>
              <a:off x="1354665" y="493988"/>
              <a:ext cx="39277" cy="36331"/>
            </a:xfrm>
            <a:custGeom>
              <a:avLst/>
              <a:gdLst>
                <a:gd name="T0" fmla="*/ 32600 w 274090"/>
                <a:gd name="T1" fmla="*/ 30581 h 253534"/>
                <a:gd name="T2" fmla="*/ 23763 w 274090"/>
                <a:gd name="T3" fmla="*/ 27537 h 253534"/>
                <a:gd name="T4" fmla="*/ 23714 w 274090"/>
                <a:gd name="T5" fmla="*/ 27537 h 253534"/>
                <a:gd name="T6" fmla="*/ 20179 w 274090"/>
                <a:gd name="T7" fmla="*/ 26310 h 253534"/>
                <a:gd name="T8" fmla="*/ 36724 w 274090"/>
                <a:gd name="T9" fmla="*/ 4462 h 253534"/>
                <a:gd name="T10" fmla="*/ 32600 w 274090"/>
                <a:gd name="T11" fmla="*/ 30581 h 253534"/>
                <a:gd name="T12" fmla="*/ 21553 w 274090"/>
                <a:gd name="T13" fmla="*/ 28912 h 253534"/>
                <a:gd name="T14" fmla="*/ 18313 w 274090"/>
                <a:gd name="T15" fmla="*/ 32152 h 253534"/>
                <a:gd name="T16" fmla="*/ 19197 w 274090"/>
                <a:gd name="T17" fmla="*/ 28126 h 253534"/>
                <a:gd name="T18" fmla="*/ 21553 w 274090"/>
                <a:gd name="T19" fmla="*/ 28912 h 253534"/>
                <a:gd name="T20" fmla="*/ 21553 w 274090"/>
                <a:gd name="T21" fmla="*/ 28912 h 253534"/>
                <a:gd name="T22" fmla="*/ 17626 w 274090"/>
                <a:gd name="T23" fmla="*/ 26408 h 253534"/>
                <a:gd name="T24" fmla="*/ 17429 w 274090"/>
                <a:gd name="T25" fmla="*/ 26801 h 253534"/>
                <a:gd name="T26" fmla="*/ 17282 w 274090"/>
                <a:gd name="T27" fmla="*/ 27439 h 253534"/>
                <a:gd name="T28" fmla="*/ 16300 w 274090"/>
                <a:gd name="T29" fmla="*/ 31907 h 253534"/>
                <a:gd name="T30" fmla="*/ 13943 w 274090"/>
                <a:gd name="T31" fmla="*/ 25033 h 253534"/>
                <a:gd name="T32" fmla="*/ 32305 w 274090"/>
                <a:gd name="T33" fmla="*/ 7359 h 253534"/>
                <a:gd name="T34" fmla="*/ 18215 w 274090"/>
                <a:gd name="T35" fmla="*/ 25672 h 253534"/>
                <a:gd name="T36" fmla="*/ 17626 w 274090"/>
                <a:gd name="T37" fmla="*/ 26408 h 253534"/>
                <a:gd name="T38" fmla="*/ 3437 w 274090"/>
                <a:gd name="T39" fmla="*/ 20615 h 253534"/>
                <a:gd name="T40" fmla="*/ 32207 w 274090"/>
                <a:gd name="T41" fmla="*/ 5297 h 253534"/>
                <a:gd name="T42" fmla="*/ 12520 w 274090"/>
                <a:gd name="T43" fmla="*/ 23708 h 253534"/>
                <a:gd name="T44" fmla="*/ 3437 w 274090"/>
                <a:gd name="T45" fmla="*/ 20615 h 253534"/>
                <a:gd name="T46" fmla="*/ 38884 w 274090"/>
                <a:gd name="T47" fmla="*/ 191 h 253534"/>
                <a:gd name="T48" fmla="*/ 37804 w 274090"/>
                <a:gd name="T49" fmla="*/ 142 h 253534"/>
                <a:gd name="T50" fmla="*/ 540 w 274090"/>
                <a:gd name="T51" fmla="*/ 19927 h 253534"/>
                <a:gd name="T52" fmla="*/ 0 w 274090"/>
                <a:gd name="T53" fmla="*/ 20860 h 253534"/>
                <a:gd name="T54" fmla="*/ 638 w 274090"/>
                <a:gd name="T55" fmla="*/ 21695 h 253534"/>
                <a:gd name="T56" fmla="*/ 10850 w 274090"/>
                <a:gd name="T57" fmla="*/ 25181 h 253534"/>
                <a:gd name="T58" fmla="*/ 12127 w 274090"/>
                <a:gd name="T59" fmla="*/ 25622 h 253534"/>
                <a:gd name="T60" fmla="*/ 12421 w 274090"/>
                <a:gd name="T61" fmla="*/ 26457 h 253534"/>
                <a:gd name="T62" fmla="*/ 15465 w 274090"/>
                <a:gd name="T63" fmla="*/ 35589 h 253534"/>
                <a:gd name="T64" fmla="*/ 15465 w 274090"/>
                <a:gd name="T65" fmla="*/ 35638 h 253534"/>
                <a:gd name="T66" fmla="*/ 15465 w 274090"/>
                <a:gd name="T67" fmla="*/ 35687 h 253534"/>
                <a:gd name="T68" fmla="*/ 16202 w 274090"/>
                <a:gd name="T69" fmla="*/ 36325 h 253534"/>
                <a:gd name="T70" fmla="*/ 17135 w 274090"/>
                <a:gd name="T71" fmla="*/ 36080 h 253534"/>
                <a:gd name="T72" fmla="*/ 17184 w 274090"/>
                <a:gd name="T73" fmla="*/ 36031 h 253534"/>
                <a:gd name="T74" fmla="*/ 17478 w 274090"/>
                <a:gd name="T75" fmla="*/ 35736 h 253534"/>
                <a:gd name="T76" fmla="*/ 23665 w 274090"/>
                <a:gd name="T77" fmla="*/ 29648 h 253534"/>
                <a:gd name="T78" fmla="*/ 33091 w 274090"/>
                <a:gd name="T79" fmla="*/ 32889 h 253534"/>
                <a:gd name="T80" fmla="*/ 33926 w 274090"/>
                <a:gd name="T81" fmla="*/ 32791 h 253534"/>
                <a:gd name="T82" fmla="*/ 34417 w 274090"/>
                <a:gd name="T83" fmla="*/ 32103 h 253534"/>
                <a:gd name="T84" fmla="*/ 39326 w 274090"/>
                <a:gd name="T85" fmla="*/ 1173 h 253534"/>
                <a:gd name="T86" fmla="*/ 38884 w 274090"/>
                <a:gd name="T87" fmla="*/ 191 h 253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a:noFill/>
            </a:ln>
            <a:extLst>
              <a:ext uri="{91240B29-F687-4F45-9708-019B960494DF}">
                <a14:hiddenLine xmlns:a14="http://schemas.microsoft.com/office/drawing/2010/main" w="3373" cap="flat">
                  <a:solidFill>
                    <a:srgbClr val="000000"/>
                  </a:solidFill>
                  <a:prstDash val="solid"/>
                  <a:miter lim="800000"/>
                  <a:headEnd/>
                  <a:tailEnd/>
                </a14:hiddenLine>
              </a:ext>
            </a:extLst>
          </p:spPr>
          <p:txBody>
            <a:bodyPr anchor="ctr"/>
            <a:lstStyle/>
            <a:p>
              <a:endParaRPr lang="en-US"/>
            </a:p>
          </p:txBody>
        </p:sp>
      </p:grpSp>
      <p:sp>
        <p:nvSpPr>
          <p:cNvPr id="17" name="Freeform: Shape 16">
            <a:extLst>
              <a:ext uri="{FF2B5EF4-FFF2-40B4-BE49-F238E27FC236}">
                <a16:creationId xmlns:a16="http://schemas.microsoft.com/office/drawing/2014/main" id="{1E981FE4-85E5-375D-642A-EC21892AA3E3}"/>
              </a:ext>
            </a:extLst>
          </p:cNvPr>
          <p:cNvSpPr/>
          <p:nvPr userDrawn="1"/>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Shape 17">
            <a:extLst>
              <a:ext uri="{FF2B5EF4-FFF2-40B4-BE49-F238E27FC236}">
                <a16:creationId xmlns:a16="http://schemas.microsoft.com/office/drawing/2014/main" id="{57AEA960-E35C-F108-D2E6-72D30CFA4BCD}"/>
              </a:ext>
            </a:extLst>
          </p:cNvPr>
          <p:cNvSpPr/>
          <p:nvPr userDrawn="1"/>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reeform 9">
            <a:extLst>
              <a:ext uri="{FF2B5EF4-FFF2-40B4-BE49-F238E27FC236}">
                <a16:creationId xmlns:a16="http://schemas.microsoft.com/office/drawing/2014/main" id="{417B3DE4-4C97-AB68-ADA3-6351CC0F2192}"/>
              </a:ext>
            </a:extLst>
          </p:cNvPr>
          <p:cNvSpPr>
            <a:spLocks/>
          </p:cNvSpPr>
          <p:nvPr userDrawn="1"/>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20000" decel="4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accel="20000" decel="4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accel="20000" decel="4000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0-#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1+#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Ubuntu" panose="020B0804030602030204" pitchFamily="34" charset="0"/>
        </a:defRPr>
      </a:lvl2pPr>
      <a:lvl3pPr algn="l" rtl="0" fontAlgn="base">
        <a:lnSpc>
          <a:spcPct val="90000"/>
        </a:lnSpc>
        <a:spcBef>
          <a:spcPct val="0"/>
        </a:spcBef>
        <a:spcAft>
          <a:spcPct val="0"/>
        </a:spcAft>
        <a:defRPr sz="4400">
          <a:solidFill>
            <a:schemeClr val="tx1"/>
          </a:solidFill>
          <a:latin typeface="Ubuntu" panose="020B0804030602030204" pitchFamily="34" charset="0"/>
        </a:defRPr>
      </a:lvl3pPr>
      <a:lvl4pPr algn="l" rtl="0" fontAlgn="base">
        <a:lnSpc>
          <a:spcPct val="90000"/>
        </a:lnSpc>
        <a:spcBef>
          <a:spcPct val="0"/>
        </a:spcBef>
        <a:spcAft>
          <a:spcPct val="0"/>
        </a:spcAft>
        <a:defRPr sz="4400">
          <a:solidFill>
            <a:schemeClr val="tx1"/>
          </a:solidFill>
          <a:latin typeface="Ubuntu" panose="020B0804030602030204" pitchFamily="34" charset="0"/>
        </a:defRPr>
      </a:lvl4pPr>
      <a:lvl5pPr algn="l" rtl="0" fontAlgn="base">
        <a:lnSpc>
          <a:spcPct val="90000"/>
        </a:lnSpc>
        <a:spcBef>
          <a:spcPct val="0"/>
        </a:spcBef>
        <a:spcAft>
          <a:spcPct val="0"/>
        </a:spcAft>
        <a:defRPr sz="4400">
          <a:solidFill>
            <a:schemeClr val="tx1"/>
          </a:solidFill>
          <a:latin typeface="Ubuntu" panose="020B0804030602030204" pitchFamily="34" charset="0"/>
        </a:defRPr>
      </a:lvl5pPr>
      <a:lvl6pPr marL="457200" algn="l" rtl="0" fontAlgn="base">
        <a:lnSpc>
          <a:spcPct val="90000"/>
        </a:lnSpc>
        <a:spcBef>
          <a:spcPct val="0"/>
        </a:spcBef>
        <a:spcAft>
          <a:spcPct val="0"/>
        </a:spcAft>
        <a:defRPr sz="4400">
          <a:solidFill>
            <a:schemeClr val="tx1"/>
          </a:solidFill>
          <a:latin typeface="Ubuntu" panose="020B0804030602030204" pitchFamily="34" charset="0"/>
        </a:defRPr>
      </a:lvl6pPr>
      <a:lvl7pPr marL="914400" algn="l" rtl="0" fontAlgn="base">
        <a:lnSpc>
          <a:spcPct val="90000"/>
        </a:lnSpc>
        <a:spcBef>
          <a:spcPct val="0"/>
        </a:spcBef>
        <a:spcAft>
          <a:spcPct val="0"/>
        </a:spcAft>
        <a:defRPr sz="4400">
          <a:solidFill>
            <a:schemeClr val="tx1"/>
          </a:solidFill>
          <a:latin typeface="Ubuntu" panose="020B0804030602030204" pitchFamily="34" charset="0"/>
        </a:defRPr>
      </a:lvl7pPr>
      <a:lvl8pPr marL="1371600" algn="l" rtl="0" fontAlgn="base">
        <a:lnSpc>
          <a:spcPct val="90000"/>
        </a:lnSpc>
        <a:spcBef>
          <a:spcPct val="0"/>
        </a:spcBef>
        <a:spcAft>
          <a:spcPct val="0"/>
        </a:spcAft>
        <a:defRPr sz="4400">
          <a:solidFill>
            <a:schemeClr val="tx1"/>
          </a:solidFill>
          <a:latin typeface="Ubuntu" panose="020B0804030602030204" pitchFamily="34" charset="0"/>
        </a:defRPr>
      </a:lvl8pPr>
      <a:lvl9pPr marL="1828800" algn="l" rtl="0" fontAlgn="base">
        <a:lnSpc>
          <a:spcPct val="90000"/>
        </a:lnSpc>
        <a:spcBef>
          <a:spcPct val="0"/>
        </a:spcBef>
        <a:spcAft>
          <a:spcPct val="0"/>
        </a:spcAft>
        <a:defRPr sz="4400">
          <a:solidFill>
            <a:schemeClr val="tx1"/>
          </a:solidFill>
          <a:latin typeface="Ubuntu" panose="020B0804030602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C48F902-C367-6E99-05D6-1DCEF7FC5FA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799BA38-F52E-19B7-343B-37367E8BDF0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C7A2A7-3D33-C93D-6569-7B17C9ADE9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11BEBC-554A-4D46-A9D0-5A0765CC82BB}" type="datetimeFigureOut">
              <a:rPr lang="en-US"/>
              <a:pPr>
                <a:defRPr/>
              </a:pPr>
              <a:t>2/23/2026</a:t>
            </a:fld>
            <a:endParaRPr lang="en-US"/>
          </a:p>
        </p:txBody>
      </p:sp>
      <p:sp>
        <p:nvSpPr>
          <p:cNvPr id="5" name="Footer Placeholder 4">
            <a:extLst>
              <a:ext uri="{FF2B5EF4-FFF2-40B4-BE49-F238E27FC236}">
                <a16:creationId xmlns:a16="http://schemas.microsoft.com/office/drawing/2014/main" id="{F81A1D0E-D0E2-F1A5-1290-2BCBEBC68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92BF66B-2660-0349-1BF0-77C32EBD5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F789DAA-EC0E-FB41-B361-F98F83CA94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Ubuntu" panose="020B0804030602030204" pitchFamily="34" charset="0"/>
        </a:defRPr>
      </a:lvl2pPr>
      <a:lvl3pPr algn="l" rtl="0" fontAlgn="base">
        <a:lnSpc>
          <a:spcPct val="90000"/>
        </a:lnSpc>
        <a:spcBef>
          <a:spcPct val="0"/>
        </a:spcBef>
        <a:spcAft>
          <a:spcPct val="0"/>
        </a:spcAft>
        <a:defRPr sz="4400">
          <a:solidFill>
            <a:schemeClr val="tx1"/>
          </a:solidFill>
          <a:latin typeface="Ubuntu" panose="020B0804030602030204" pitchFamily="34" charset="0"/>
        </a:defRPr>
      </a:lvl3pPr>
      <a:lvl4pPr algn="l" rtl="0" fontAlgn="base">
        <a:lnSpc>
          <a:spcPct val="90000"/>
        </a:lnSpc>
        <a:spcBef>
          <a:spcPct val="0"/>
        </a:spcBef>
        <a:spcAft>
          <a:spcPct val="0"/>
        </a:spcAft>
        <a:defRPr sz="4400">
          <a:solidFill>
            <a:schemeClr val="tx1"/>
          </a:solidFill>
          <a:latin typeface="Ubuntu" panose="020B0804030602030204" pitchFamily="34" charset="0"/>
        </a:defRPr>
      </a:lvl4pPr>
      <a:lvl5pPr algn="l" rtl="0" fontAlgn="base">
        <a:lnSpc>
          <a:spcPct val="90000"/>
        </a:lnSpc>
        <a:spcBef>
          <a:spcPct val="0"/>
        </a:spcBef>
        <a:spcAft>
          <a:spcPct val="0"/>
        </a:spcAft>
        <a:defRPr sz="4400">
          <a:solidFill>
            <a:schemeClr val="tx1"/>
          </a:solidFill>
          <a:latin typeface="Ubuntu" panose="020B0804030602030204" pitchFamily="34" charset="0"/>
        </a:defRPr>
      </a:lvl5pPr>
      <a:lvl6pPr marL="457200" algn="l" rtl="0" fontAlgn="base">
        <a:lnSpc>
          <a:spcPct val="90000"/>
        </a:lnSpc>
        <a:spcBef>
          <a:spcPct val="0"/>
        </a:spcBef>
        <a:spcAft>
          <a:spcPct val="0"/>
        </a:spcAft>
        <a:defRPr sz="4400">
          <a:solidFill>
            <a:schemeClr val="tx1"/>
          </a:solidFill>
          <a:latin typeface="Ubuntu" panose="020B0804030602030204" pitchFamily="34" charset="0"/>
        </a:defRPr>
      </a:lvl6pPr>
      <a:lvl7pPr marL="914400" algn="l" rtl="0" fontAlgn="base">
        <a:lnSpc>
          <a:spcPct val="90000"/>
        </a:lnSpc>
        <a:spcBef>
          <a:spcPct val="0"/>
        </a:spcBef>
        <a:spcAft>
          <a:spcPct val="0"/>
        </a:spcAft>
        <a:defRPr sz="4400">
          <a:solidFill>
            <a:schemeClr val="tx1"/>
          </a:solidFill>
          <a:latin typeface="Ubuntu" panose="020B0804030602030204" pitchFamily="34" charset="0"/>
        </a:defRPr>
      </a:lvl7pPr>
      <a:lvl8pPr marL="1371600" algn="l" rtl="0" fontAlgn="base">
        <a:lnSpc>
          <a:spcPct val="90000"/>
        </a:lnSpc>
        <a:spcBef>
          <a:spcPct val="0"/>
        </a:spcBef>
        <a:spcAft>
          <a:spcPct val="0"/>
        </a:spcAft>
        <a:defRPr sz="4400">
          <a:solidFill>
            <a:schemeClr val="tx1"/>
          </a:solidFill>
          <a:latin typeface="Ubuntu" panose="020B0804030602030204" pitchFamily="34" charset="0"/>
        </a:defRPr>
      </a:lvl8pPr>
      <a:lvl9pPr marL="1828800" algn="l" rtl="0" fontAlgn="base">
        <a:lnSpc>
          <a:spcPct val="90000"/>
        </a:lnSpc>
        <a:spcBef>
          <a:spcPct val="0"/>
        </a:spcBef>
        <a:spcAft>
          <a:spcPct val="0"/>
        </a:spcAft>
        <a:defRPr sz="4400">
          <a:solidFill>
            <a:schemeClr val="tx1"/>
          </a:solidFill>
          <a:latin typeface="Ubuntu" panose="020B0804030602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hyperlink" Target="https://www.visitguernsey.com/" TargetMode="External"/><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hyperlink" Target="https://arts.gg/whats-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26.jpeg"/><Relationship Id="rId5" Type="http://schemas.openxmlformats.org/officeDocument/2006/relationships/hyperlink" Target="https://www.accessable.co.uk/organisations/states-of-guernsey/" TargetMode="External"/><Relationship Id="rId4" Type="http://schemas.openxmlformats.org/officeDocument/2006/relationships/image" Target="../media/image16.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28.emf"/><Relationship Id="rId4" Type="http://schemas.openxmlformats.org/officeDocument/2006/relationships/hyperlink" Target="https://www.visitguernsey.com/planning/useful-information/"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visitguernsey.com/" TargetMode="External"/><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hyperlink" Target="http://www.guernseytrademedia.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1.emf"/><Relationship Id="rId5" Type="http://schemas.openxmlformats.org/officeDocument/2006/relationships/image" Target="../media/image6.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girls playing on the beach&#10;&#10;Description automatically generated">
            <a:extLst>
              <a:ext uri="{FF2B5EF4-FFF2-40B4-BE49-F238E27FC236}">
                <a16:creationId xmlns:a16="http://schemas.microsoft.com/office/drawing/2014/main" id="{DC134372-854E-C7D0-7B06-207269FAC1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02" b="8102"/>
          <a:stretch>
            <a:fillRect/>
          </a:stretch>
        </p:blipFill>
        <p:spPr>
          <a:xfrm>
            <a:off x="-1" y="0"/>
            <a:ext cx="12330773" cy="6936059"/>
          </a:xfrm>
        </p:spPr>
      </p:pic>
      <p:sp>
        <p:nvSpPr>
          <p:cNvPr id="39" name="TextBox 38">
            <a:extLst>
              <a:ext uri="{FF2B5EF4-FFF2-40B4-BE49-F238E27FC236}">
                <a16:creationId xmlns:a16="http://schemas.microsoft.com/office/drawing/2014/main" id="{F220333A-7839-5976-FF1D-184D42B63D10}"/>
              </a:ext>
            </a:extLst>
          </p:cNvPr>
          <p:cNvSpPr txBox="1">
            <a:spLocks noChangeArrowheads="1"/>
          </p:cNvSpPr>
          <p:nvPr/>
        </p:nvSpPr>
        <p:spPr bwMode="auto">
          <a:xfrm>
            <a:off x="3933824" y="4328232"/>
            <a:ext cx="4324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r>
              <a:rPr lang="en-US" altLang="en-US" sz="3600" dirty="0">
                <a:solidFill>
                  <a:schemeClr val="bg2"/>
                </a:solidFill>
              </a:rPr>
              <a:t>Training</a:t>
            </a:r>
          </a:p>
        </p:txBody>
      </p:sp>
      <p:sp>
        <p:nvSpPr>
          <p:cNvPr id="5" name="TextBox 4">
            <a:extLst>
              <a:ext uri="{FF2B5EF4-FFF2-40B4-BE49-F238E27FC236}">
                <a16:creationId xmlns:a16="http://schemas.microsoft.com/office/drawing/2014/main" id="{292C2542-C20B-2B93-73C6-6FECB06B1989}"/>
              </a:ext>
            </a:extLst>
          </p:cNvPr>
          <p:cNvSpPr txBox="1"/>
          <p:nvPr/>
        </p:nvSpPr>
        <p:spPr>
          <a:xfrm>
            <a:off x="635342" y="3168361"/>
            <a:ext cx="10921314" cy="1323439"/>
          </a:xfrm>
          <a:prstGeom prst="rect">
            <a:avLst/>
          </a:prstGeom>
          <a:noFill/>
        </p:spPr>
        <p:txBody>
          <a:bodyPr wrap="square" rtlCol="0">
            <a:spAutoFit/>
          </a:bodyPr>
          <a:lstStyle/>
          <a:p>
            <a:pPr algn="ctr"/>
            <a:r>
              <a:rPr lang="en-US" sz="8000" dirty="0">
                <a:latin typeface="+mj-lt"/>
              </a:rPr>
              <a:t>Ambassador Scheme</a:t>
            </a:r>
          </a:p>
        </p:txBody>
      </p:sp>
      <p:pic>
        <p:nvPicPr>
          <p:cNvPr id="7" name="Picture 6" descr="A black background with white text&#10;&#10;Description automatically generated">
            <a:extLst>
              <a:ext uri="{FF2B5EF4-FFF2-40B4-BE49-F238E27FC236}">
                <a16:creationId xmlns:a16="http://schemas.microsoft.com/office/drawing/2014/main" id="{E3314812-12DC-E5A4-28A5-C2439102E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079" y="6004566"/>
            <a:ext cx="1780790" cy="53786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4BD5340A-D710-F03F-D37C-10A9A3AA3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471" y="6050017"/>
            <a:ext cx="1261689" cy="4215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Freeform: Shape 29">
            <a:extLst>
              <a:ext uri="{FF2B5EF4-FFF2-40B4-BE49-F238E27FC236}">
                <a16:creationId xmlns:a16="http://schemas.microsoft.com/office/drawing/2014/main" id="{E31AD1D6-B341-7BC9-6957-038253C90383}"/>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6059983" y="3227059"/>
            <a:ext cx="5540673" cy="281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GB" dirty="0">
                <a:solidFill>
                  <a:schemeClr val="tx2">
                    <a:lumMod val="75000"/>
                  </a:schemeClr>
                </a:solidFill>
                <a:latin typeface="Open Sans"/>
                <a:ea typeface="Open Sans"/>
                <a:cs typeface="Open Sans"/>
              </a:rPr>
              <a:t>Who in Guernsey does customer care well, </a:t>
            </a:r>
            <a:br>
              <a:rPr lang="en-GB" dirty="0">
                <a:solidFill>
                  <a:schemeClr val="tx2">
                    <a:lumMod val="75000"/>
                  </a:schemeClr>
                </a:solidFill>
                <a:latin typeface="Open Sans"/>
                <a:ea typeface="Open Sans"/>
                <a:cs typeface="Open Sans"/>
              </a:rPr>
            </a:br>
            <a:r>
              <a:rPr lang="en-GB" dirty="0">
                <a:solidFill>
                  <a:schemeClr val="tx2">
                    <a:lumMod val="75000"/>
                  </a:schemeClr>
                </a:solidFill>
                <a:latin typeface="Open Sans"/>
                <a:ea typeface="Open Sans"/>
                <a:cs typeface="Open Sans"/>
              </a:rPr>
              <a:t>who does it badly?</a:t>
            </a:r>
            <a:endParaRPr lang="en-US" dirty="0">
              <a:solidFill>
                <a:schemeClr val="tx2">
                  <a:lumMod val="75000"/>
                </a:schemeClr>
              </a:solidFill>
              <a:latin typeface="Open Sans"/>
              <a:ea typeface="Open Sans"/>
              <a:cs typeface="Open Sans"/>
            </a:endParaRPr>
          </a:p>
          <a:p>
            <a:pPr>
              <a:lnSpc>
                <a:spcPct val="150000"/>
              </a:lnSpc>
            </a:pPr>
            <a:endParaRPr lang="en-GB" altLang="en-US" sz="1050" dirty="0">
              <a:solidFill>
                <a:schemeClr val="tx2">
                  <a:lumMod val="75000"/>
                </a:schemeClr>
              </a:solidFill>
              <a:latin typeface="Open Sans"/>
              <a:ea typeface="Open Sans"/>
              <a:cs typeface="Open Sans"/>
            </a:endParaRP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What makes a good experience?</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What makes a bad experience?</a:t>
            </a:r>
          </a:p>
          <a:p>
            <a:pPr marL="285750" indent="-285750">
              <a:lnSpc>
                <a:spcPct val="150000"/>
              </a:lnSpc>
              <a:buFont typeface="Arial,Sans-Serif" panose="020B0604020202020204" pitchFamily="34" charset="0"/>
              <a:buChar char="•"/>
            </a:pPr>
            <a:endParaRPr lang="en-GB" dirty="0">
              <a:solidFill>
                <a:srgbClr val="FFFFFF"/>
              </a:solidFill>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endParaRPr lang="en-GB" dirty="0">
              <a:solidFill>
                <a:schemeClr val="tx2">
                  <a:lumMod val="75000"/>
                </a:schemeClr>
              </a:solidFill>
              <a:ea typeface="Open Sans" panose="020B0606030504020204" pitchFamily="34" charset="0"/>
              <a:cs typeface="Open Sans" panose="020B0606030504020204" pitchFamily="34" charset="0"/>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5962650" y="876300"/>
            <a:ext cx="4371975" cy="2269856"/>
          </a:xfrm>
        </p:spPr>
        <p:txBody>
          <a:bodyPr rtlCol="0">
            <a:normAutofit/>
          </a:bodyPr>
          <a:lstStyle/>
          <a:p>
            <a:pPr>
              <a:defRPr/>
            </a:pPr>
            <a:r>
              <a:rPr lang="en-GB" dirty="0">
                <a:solidFill>
                  <a:schemeClr val="tx2">
                    <a:lumMod val="75000"/>
                  </a:schemeClr>
                </a:solidFill>
                <a:ea typeface="+mj-lt"/>
                <a:cs typeface="+mj-lt"/>
              </a:rPr>
              <a:t>Exercise: </a:t>
            </a:r>
          </a:p>
          <a:p>
            <a:pPr>
              <a:defRPr/>
            </a:pPr>
            <a:r>
              <a:rPr lang="en-GB" dirty="0">
                <a:solidFill>
                  <a:srgbClr val="0DB0CA"/>
                </a:solidFill>
                <a:ea typeface="+mj-lt"/>
                <a:cs typeface="+mj-lt"/>
              </a:rPr>
              <a:t>Good vs Bad Experiences</a:t>
            </a:r>
            <a:endParaRPr lang="en-US" b="0" dirty="0">
              <a:solidFill>
                <a:srgbClr val="0DB0CA"/>
              </a:solidFill>
              <a:ea typeface="+mj-lt"/>
              <a:cs typeface="+mj-lt"/>
            </a:endParaRPr>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pic>
        <p:nvPicPr>
          <p:cNvPr id="5" name="Picture Placeholder 4" descr="A hand holding a ice cream cone with a wooden spoon in front of water&#10;&#10;Description automatically generated">
            <a:extLst>
              <a:ext uri="{FF2B5EF4-FFF2-40B4-BE49-F238E27FC236}">
                <a16:creationId xmlns:a16="http://schemas.microsoft.com/office/drawing/2014/main" id="{62DA350C-4C97-367D-DAB8-285FFCDB7720}"/>
              </a:ext>
            </a:extLst>
          </p:cNvPr>
          <p:cNvPicPr>
            <a:picLocks noGrp="1" noChangeAspect="1"/>
          </p:cNvPicPr>
          <p:nvPr>
            <p:ph type="pic" sz="quarter" idx="10"/>
          </p:nvPr>
        </p:nvPicPr>
        <p:blipFill rotWithShape="1">
          <a:blip r:embed="rId4"/>
          <a:srcRect t="16470" r="-262" b="392"/>
          <a:stretch/>
        </p:blipFill>
        <p:spPr>
          <a:xfrm>
            <a:off x="276225" y="1130508"/>
            <a:ext cx="4794067" cy="5300325"/>
          </a:xfrm>
        </p:spPr>
      </p:pic>
      <p:sp>
        <p:nvSpPr>
          <p:cNvPr id="7" name="Freeform: Shape 66">
            <a:extLst>
              <a:ext uri="{FF2B5EF4-FFF2-40B4-BE49-F238E27FC236}">
                <a16:creationId xmlns:a16="http://schemas.microsoft.com/office/drawing/2014/main" id="{EECE235F-9F51-5662-2611-768ABA00EA7D}"/>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9">
            <a:extLst>
              <a:ext uri="{FF2B5EF4-FFF2-40B4-BE49-F238E27FC236}">
                <a16:creationId xmlns:a16="http://schemas.microsoft.com/office/drawing/2014/main" id="{A595074F-03E3-895F-0857-D72255B05F1F}"/>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 name="Picture 8">
            <a:extLst>
              <a:ext uri="{FF2B5EF4-FFF2-40B4-BE49-F238E27FC236}">
                <a16:creationId xmlns:a16="http://schemas.microsoft.com/office/drawing/2014/main" id="{B72D8F22-1324-F55F-9DEE-CA9922BC1785}"/>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4" name="Picture 3" descr="A yellow text on a black background&#10;&#10;Description automatically generated">
            <a:extLst>
              <a:ext uri="{FF2B5EF4-FFF2-40B4-BE49-F238E27FC236}">
                <a16:creationId xmlns:a16="http://schemas.microsoft.com/office/drawing/2014/main" id="{6156BB26-8238-86F5-B137-1AB184880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26583141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accel="20000" decel="40000" fill="hold" nodeType="withEffect">
                                  <p:stCondLst>
                                    <p:cond delay="0"/>
                                  </p:stCondLst>
                                  <p:childTnLst>
                                    <p:set>
                                      <p:cBhvr>
                                        <p:cTn id="14" dur="1" fill="hold">
                                          <p:stCondLst>
                                            <p:cond delay="0"/>
                                          </p:stCondLst>
                                        </p:cTn>
                                        <p:tgtEl>
                                          <p:spTgt spid="49">
                                            <p:txEl>
                                              <p:pRg st="1" end="1"/>
                                            </p:txEl>
                                          </p:spTgt>
                                        </p:tgtEl>
                                        <p:attrNameLst>
                                          <p:attrName>style.visibility</p:attrName>
                                        </p:attrNameLst>
                                      </p:cBhvr>
                                      <p:to>
                                        <p:strVal val="visible"/>
                                      </p:to>
                                    </p:set>
                                    <p:anim calcmode="lin" valueType="num">
                                      <p:cBhvr additive="base">
                                        <p:cTn id="15" dur="1000" fill="hold"/>
                                        <p:tgtEl>
                                          <p:spTgt spid="49">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1+#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1000" fill="hold"/>
                                        <p:tgtEl>
                                          <p:spTgt spid="73"/>
                                        </p:tgtEl>
                                        <p:attrNameLst>
                                          <p:attrName>ppt_x</p:attrName>
                                        </p:attrNameLst>
                                      </p:cBhvr>
                                      <p:tavLst>
                                        <p:tav tm="0">
                                          <p:val>
                                            <p:strVal val="1+#ppt_w/2"/>
                                          </p:val>
                                        </p:tav>
                                        <p:tav tm="100000">
                                          <p:val>
                                            <p:strVal val="#ppt_x"/>
                                          </p:val>
                                        </p:tav>
                                      </p:tavLst>
                                    </p:anim>
                                    <p:anim calcmode="lin" valueType="num">
                                      <p:cBhvr additive="base">
                                        <p:cTn id="24" dur="1000" fill="hold"/>
                                        <p:tgtEl>
                                          <p:spTgt spid="73"/>
                                        </p:tgtEl>
                                        <p:attrNameLst>
                                          <p:attrName>ppt_y</p:attrName>
                                        </p:attrNameLst>
                                      </p:cBhvr>
                                      <p:tavLst>
                                        <p:tav tm="0">
                                          <p:val>
                                            <p:strVal val="#ppt_y"/>
                                          </p:val>
                                        </p:tav>
                                        <p:tav tm="100000">
                                          <p:val>
                                            <p:strVal val="#ppt_y"/>
                                          </p:val>
                                        </p:tav>
                                      </p:tavLst>
                                    </p:anim>
                                  </p:childTnLst>
                                </p:cTn>
                              </p:par>
                              <p:par>
                                <p:cTn id="25" presetID="2" presetClass="entr" presetSubtype="8" accel="20000" decel="4000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0-#ppt_w/2"/>
                                          </p:val>
                                        </p:tav>
                                        <p:tav tm="100000">
                                          <p:val>
                                            <p:strVal val="#ppt_x"/>
                                          </p:val>
                                        </p:tav>
                                      </p:tavLst>
                                    </p:anim>
                                    <p:anim calcmode="lin" valueType="num">
                                      <p:cBhvr additive="base">
                                        <p:cTn id="28" dur="10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4" accel="20000" decel="4000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ppt_x"/>
                                          </p:val>
                                        </p:tav>
                                        <p:tav tm="100000">
                                          <p:val>
                                            <p:strVal val="#ppt_x"/>
                                          </p:val>
                                        </p:tav>
                                      </p:tavLst>
                                    </p:anim>
                                    <p:anim calcmode="lin" valueType="num">
                                      <p:cBhvr additive="base">
                                        <p:cTn id="32" dur="10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1+#ppt_w/2"/>
                                          </p:val>
                                        </p:tav>
                                        <p:tav tm="100000">
                                          <p:val>
                                            <p:strVal val="#ppt_x"/>
                                          </p:val>
                                        </p:tav>
                                      </p:tavLst>
                                    </p:anim>
                                    <p:anim calcmode="lin" valueType="num">
                                      <p:cBhvr additive="base">
                                        <p:cTn id="36" dur="10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2" accel="20000" decel="4000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1+#ppt_w/2"/>
                                          </p:val>
                                        </p:tav>
                                        <p:tav tm="100000">
                                          <p:val>
                                            <p:strVal val="#ppt_x"/>
                                          </p:val>
                                        </p:tav>
                                      </p:tavLst>
                                    </p:anim>
                                    <p:anim calcmode="lin" valueType="num">
                                      <p:cBhvr additive="base">
                                        <p:cTn id="4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977939" y="2352988"/>
            <a:ext cx="10755897" cy="384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07950">
              <a:spcBef>
                <a:spcPts val="1272"/>
              </a:spcBef>
            </a:pPr>
            <a:r>
              <a:rPr lang="en-US" dirty="0">
                <a:solidFill>
                  <a:schemeClr val="bg1"/>
                </a:solidFill>
                <a:latin typeface="Open Sans"/>
                <a:ea typeface="Open Sans"/>
                <a:cs typeface="Calibri"/>
              </a:rPr>
              <a:t>How do you </a:t>
            </a:r>
            <a:r>
              <a:rPr lang="en-US" dirty="0" err="1">
                <a:solidFill>
                  <a:schemeClr val="bg1"/>
                </a:solidFill>
                <a:latin typeface="Open Sans"/>
                <a:ea typeface="Open Sans"/>
                <a:cs typeface="Calibri"/>
              </a:rPr>
              <a:t>recognise</a:t>
            </a:r>
            <a:r>
              <a:rPr lang="en-US" dirty="0">
                <a:solidFill>
                  <a:schemeClr val="bg1"/>
                </a:solidFill>
                <a:latin typeface="Open Sans"/>
                <a:ea typeface="Open Sans"/>
                <a:cs typeface="Calibri"/>
              </a:rPr>
              <a:t> and reward great </a:t>
            </a:r>
            <a:r>
              <a:rPr lang="en-US" dirty="0" err="1">
                <a:solidFill>
                  <a:schemeClr val="bg1"/>
                </a:solidFill>
                <a:latin typeface="Open Sans"/>
                <a:ea typeface="Open Sans"/>
                <a:cs typeface="Calibri"/>
              </a:rPr>
              <a:t>behaviours</a:t>
            </a:r>
            <a:r>
              <a:rPr lang="en-US" dirty="0">
                <a:solidFill>
                  <a:schemeClr val="bg1"/>
                </a:solidFill>
                <a:latin typeface="Open Sans"/>
                <a:ea typeface="Open Sans"/>
                <a:cs typeface="Calibri"/>
              </a:rPr>
              <a:t>?</a:t>
            </a:r>
          </a:p>
          <a:p>
            <a:pPr marL="622300" indent="-514350">
              <a:spcBef>
                <a:spcPts val="1272"/>
              </a:spcBef>
              <a:buFont typeface="Arial"/>
              <a:buChar char="•"/>
            </a:pPr>
            <a:r>
              <a:rPr lang="en-US" dirty="0">
                <a:solidFill>
                  <a:schemeClr val="bg1"/>
                </a:solidFill>
                <a:latin typeface="Open Sans"/>
                <a:ea typeface="Open Sans"/>
                <a:cs typeface="Calibri"/>
              </a:rPr>
              <a:t>Rewards</a:t>
            </a:r>
            <a:endParaRPr lang="en-US" dirty="0">
              <a:solidFill>
                <a:schemeClr val="bg1"/>
              </a:solidFill>
            </a:endParaRPr>
          </a:p>
          <a:p>
            <a:pPr marL="622300" indent="-514350">
              <a:spcBef>
                <a:spcPts val="1272"/>
              </a:spcBef>
              <a:buFont typeface="Arial"/>
              <a:buChar char="•"/>
            </a:pPr>
            <a:r>
              <a:rPr lang="en-US" dirty="0">
                <a:solidFill>
                  <a:schemeClr val="bg1"/>
                </a:solidFill>
                <a:latin typeface="Open Sans"/>
                <a:ea typeface="Open Sans"/>
                <a:cs typeface="Calibri"/>
              </a:rPr>
              <a:t>Acknowledgement</a:t>
            </a:r>
          </a:p>
          <a:p>
            <a:pPr marL="622300" indent="-514350">
              <a:spcBef>
                <a:spcPts val="1272"/>
              </a:spcBef>
              <a:buFont typeface="Arial"/>
              <a:buChar char="•"/>
            </a:pPr>
            <a:r>
              <a:rPr lang="en-US" dirty="0">
                <a:solidFill>
                  <a:schemeClr val="bg1"/>
                </a:solidFill>
                <a:latin typeface="Open Sans"/>
                <a:ea typeface="Open Sans"/>
                <a:cs typeface="Calibri"/>
              </a:rPr>
              <a:t>Formal feedback e.g. appraisals</a:t>
            </a:r>
          </a:p>
          <a:p>
            <a:pPr marL="622300" indent="-514350">
              <a:spcBef>
                <a:spcPts val="1272"/>
              </a:spcBef>
              <a:buFont typeface="Arial"/>
              <a:buChar char="•"/>
            </a:pPr>
            <a:r>
              <a:rPr lang="en-US" dirty="0">
                <a:solidFill>
                  <a:schemeClr val="bg1"/>
                </a:solidFill>
                <a:latin typeface="Open Sans"/>
                <a:ea typeface="Open Sans"/>
                <a:cs typeface="Calibri"/>
              </a:rPr>
              <a:t>Team discussion</a:t>
            </a:r>
          </a:p>
          <a:p>
            <a:pPr marL="622300" indent="-514350">
              <a:spcBef>
                <a:spcPts val="1272"/>
              </a:spcBef>
              <a:buFont typeface="Arial"/>
              <a:buChar char="•"/>
            </a:pPr>
            <a:r>
              <a:rPr lang="en-US" dirty="0">
                <a:solidFill>
                  <a:schemeClr val="bg1"/>
                </a:solidFill>
                <a:latin typeface="Open Sans"/>
                <a:ea typeface="Open Sans"/>
                <a:cs typeface="Calibri"/>
              </a:rPr>
              <a:t>Online reviews e.g. trip advisor</a:t>
            </a:r>
          </a:p>
          <a:p>
            <a:pPr marL="622300" indent="-514350">
              <a:spcBef>
                <a:spcPts val="1272"/>
              </a:spcBef>
              <a:buFont typeface="Arial"/>
              <a:buChar char="•"/>
            </a:pPr>
            <a:r>
              <a:rPr lang="en-US" dirty="0" err="1">
                <a:solidFill>
                  <a:schemeClr val="bg1"/>
                </a:solidFill>
                <a:latin typeface="Open Sans"/>
                <a:ea typeface="Open Sans"/>
                <a:cs typeface="Calibri"/>
              </a:rPr>
              <a:t>Recognise</a:t>
            </a:r>
            <a:r>
              <a:rPr lang="en-US" dirty="0">
                <a:solidFill>
                  <a:schemeClr val="bg1"/>
                </a:solidFill>
                <a:latin typeface="Open Sans"/>
                <a:ea typeface="Open Sans"/>
                <a:cs typeface="Calibri"/>
              </a:rPr>
              <a:t> each other’s great </a:t>
            </a:r>
            <a:r>
              <a:rPr lang="en-US" dirty="0" err="1">
                <a:solidFill>
                  <a:schemeClr val="bg1"/>
                </a:solidFill>
                <a:latin typeface="Open Sans"/>
                <a:ea typeface="Open Sans"/>
                <a:cs typeface="Calibri"/>
              </a:rPr>
              <a:t>behaviours</a:t>
            </a:r>
            <a:endParaRPr lang="en-US" dirty="0">
              <a:solidFill>
                <a:schemeClr val="bg1"/>
              </a:solidFill>
              <a:latin typeface="Open Sans"/>
              <a:ea typeface="Open Sans"/>
              <a:cs typeface="Calibri"/>
            </a:endParaRPr>
          </a:p>
          <a:p>
            <a:pPr marL="622300" indent="-514350">
              <a:spcBef>
                <a:spcPts val="1272"/>
              </a:spcBef>
              <a:buFont typeface="Arial"/>
              <a:buChar char="•"/>
            </a:pPr>
            <a:endParaRPr lang="en-US" dirty="0">
              <a:solidFill>
                <a:schemeClr val="bg1"/>
              </a:solidFill>
              <a:latin typeface="Open Sans"/>
              <a:ea typeface="Open Sans"/>
              <a:cs typeface="Calibri"/>
            </a:endParaRPr>
          </a:p>
          <a:p>
            <a:pPr marL="285750" indent="-285750">
              <a:lnSpc>
                <a:spcPct val="150000"/>
              </a:lnSpc>
              <a:buFont typeface="Arial"/>
              <a:buChar char="•"/>
            </a:pPr>
            <a:endParaRPr lang="en-US" dirty="0">
              <a:solidFill>
                <a:schemeClr val="bg1"/>
              </a:solidFill>
              <a:latin typeface="Open Sans"/>
              <a:ea typeface="Open Sans"/>
              <a:cs typeface="Calibri"/>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1042673" y="982989"/>
            <a:ext cx="7585606" cy="1423105"/>
          </a:xfrm>
        </p:spPr>
        <p:txBody>
          <a:bodyPr rtlCol="0"/>
          <a:lstStyle/>
          <a:p>
            <a:pPr>
              <a:spcAft>
                <a:spcPts val="0"/>
              </a:spcAft>
              <a:defRPr/>
            </a:pPr>
            <a:r>
              <a:rPr lang="en-GB" dirty="0">
                <a:solidFill>
                  <a:schemeClr val="tx2">
                    <a:lumMod val="75000"/>
                  </a:schemeClr>
                </a:solidFill>
                <a:latin typeface="Ubuntu"/>
                <a:ea typeface="Open Sans"/>
                <a:cs typeface="Open Sans"/>
              </a:rPr>
              <a:t>Recognise and reward</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4"/>
          <a:stretch>
            <a:fillRect/>
          </a:stretch>
        </p:blipFill>
        <p:spPr>
          <a:xfrm>
            <a:off x="10958739" y="277511"/>
            <a:ext cx="957036" cy="957036"/>
          </a:xfrm>
          <a:prstGeom prst="rect">
            <a:avLst/>
          </a:prstGeom>
        </p:spPr>
      </p:pic>
      <p:pic>
        <p:nvPicPr>
          <p:cNvPr id="6" name="Picture 5" descr="A yellow text on a black background&#10;&#10;Description automatically generated">
            <a:extLst>
              <a:ext uri="{FF2B5EF4-FFF2-40B4-BE49-F238E27FC236}">
                <a16:creationId xmlns:a16="http://schemas.microsoft.com/office/drawing/2014/main" id="{32874EBF-8D4B-CE5A-B0FF-4C60A620A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21331289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977939" y="2186588"/>
            <a:ext cx="11211966" cy="420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GB" altLang="en-US" b="1" dirty="0">
                <a:solidFill>
                  <a:schemeClr val="tx2">
                    <a:lumMod val="75000"/>
                  </a:schemeClr>
                </a:solidFill>
                <a:latin typeface="Open Sans"/>
                <a:ea typeface="Open Sans"/>
                <a:cs typeface="Open Sans"/>
              </a:rPr>
              <a:t>Online</a:t>
            </a:r>
            <a:r>
              <a:rPr lang="en-GB" altLang="en-US" dirty="0">
                <a:solidFill>
                  <a:schemeClr val="tx2">
                    <a:lumMod val="75000"/>
                  </a:schemeClr>
                </a:solidFill>
                <a:latin typeface="Open Sans"/>
                <a:ea typeface="Open Sans"/>
                <a:cs typeface="Open Sans"/>
              </a:rPr>
              <a:t> – answer negative comments / reply and move the conversation privately</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Social media</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TripAdvisor etc.</a:t>
            </a:r>
          </a:p>
          <a:p>
            <a:pPr marL="285750" indent="-285750">
              <a:lnSpc>
                <a:spcPct val="150000"/>
              </a:lnSpc>
              <a:buFont typeface="Arial" panose="020B0604020202020204" pitchFamily="34" charset="0"/>
              <a:buChar char="•"/>
            </a:pPr>
            <a:endParaRPr lang="en-GB" altLang="en-US" dirty="0">
              <a:solidFill>
                <a:schemeClr val="tx2">
                  <a:lumMod val="75000"/>
                </a:schemeClr>
              </a:solidFill>
              <a:latin typeface="Open Sans"/>
              <a:ea typeface="Open Sans"/>
              <a:cs typeface="Open Sans"/>
            </a:endParaRPr>
          </a:p>
          <a:p>
            <a:pPr>
              <a:lnSpc>
                <a:spcPct val="150000"/>
              </a:lnSpc>
            </a:pPr>
            <a:r>
              <a:rPr lang="en-GB" altLang="en-US" b="1" dirty="0">
                <a:solidFill>
                  <a:schemeClr val="tx2">
                    <a:lumMod val="75000"/>
                  </a:schemeClr>
                </a:solidFill>
                <a:latin typeface="Open Sans"/>
                <a:ea typeface="Open Sans"/>
                <a:cs typeface="Open Sans"/>
              </a:rPr>
              <a:t>In person</a:t>
            </a:r>
          </a:p>
          <a:p>
            <a:pPr marL="342900" indent="-34290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Remain calm</a:t>
            </a:r>
          </a:p>
          <a:p>
            <a:pPr marL="342900" indent="-34290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Demonstrate you have listened – repeat back to them</a:t>
            </a:r>
          </a:p>
          <a:p>
            <a:pPr marL="342900" indent="-34290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Show empathy </a:t>
            </a:r>
          </a:p>
          <a:p>
            <a:pPr marL="342900" indent="-34290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Escalate to your manager / someone who can help</a:t>
            </a:r>
          </a:p>
          <a:p>
            <a:pPr>
              <a:lnSpc>
                <a:spcPct val="150000"/>
              </a:lnSpc>
            </a:pPr>
            <a:endParaRPr lang="en-GB" altLang="en-US" dirty="0">
              <a:solidFill>
                <a:schemeClr val="tx2">
                  <a:lumMod val="75000"/>
                </a:schemeClr>
              </a:solidFill>
              <a:latin typeface="Open Sans"/>
              <a:ea typeface="Open Sans"/>
              <a:cs typeface="Open Sans"/>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973966" y="990798"/>
            <a:ext cx="8678034" cy="1352550"/>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How to deal with a complaint</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4"/>
          <a:stretch>
            <a:fillRect/>
          </a:stretch>
        </p:blipFill>
        <p:spPr>
          <a:xfrm>
            <a:off x="10958739" y="277511"/>
            <a:ext cx="957036" cy="957036"/>
          </a:xfrm>
          <a:prstGeom prst="rect">
            <a:avLst/>
          </a:prstGeom>
        </p:spPr>
      </p:pic>
      <p:pic>
        <p:nvPicPr>
          <p:cNvPr id="6" name="Picture 5" descr="A yellow text on a black background&#10;&#10;Description automatically generated">
            <a:extLst>
              <a:ext uri="{FF2B5EF4-FFF2-40B4-BE49-F238E27FC236}">
                <a16:creationId xmlns:a16="http://schemas.microsoft.com/office/drawing/2014/main" id="{C22FE2CE-B1EA-E641-CDB8-3F18F85B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6029757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BD968-C3E6-974F-7F08-4DEB4E7FC45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pic>
        <p:nvPicPr>
          <p:cNvPr id="13" name="Picture 12" descr="A black and white background&#10;&#10;Description automatically generated">
            <a:extLst>
              <a:ext uri="{FF2B5EF4-FFF2-40B4-BE49-F238E27FC236}">
                <a16:creationId xmlns:a16="http://schemas.microsoft.com/office/drawing/2014/main" id="{2CDE5376-2BAF-0729-14BB-077A5D9267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A08F7F9-C7CA-672A-2A31-2309A11675A9}"/>
              </a:ext>
            </a:extLst>
          </p:cNvPr>
          <p:cNvSpPr txBox="1"/>
          <p:nvPr/>
        </p:nvSpPr>
        <p:spPr>
          <a:xfrm>
            <a:off x="181896" y="3013501"/>
            <a:ext cx="11828207" cy="830997"/>
          </a:xfrm>
          <a:prstGeom prst="rect">
            <a:avLst/>
          </a:prstGeom>
          <a:noFill/>
        </p:spPr>
        <p:txBody>
          <a:bodyPr wrap="square" rtlCol="0">
            <a:spAutoFit/>
          </a:bodyPr>
          <a:lstStyle/>
          <a:p>
            <a:pPr algn="ctr"/>
            <a:r>
              <a:rPr lang="en-GB" sz="4800" dirty="0">
                <a:latin typeface="Ubuntu Light" panose="020B0304030602030204" pitchFamily="34" charset="0"/>
              </a:rPr>
              <a:t>The Value of Tourism</a:t>
            </a:r>
            <a:endParaRPr lang="en-GG" sz="4800" dirty="0">
              <a:latin typeface="Ubuntu Light" panose="020B0304030602030204" pitchFamily="34" charset="0"/>
            </a:endParaRPr>
          </a:p>
        </p:txBody>
      </p:sp>
    </p:spTree>
    <p:extLst>
      <p:ext uri="{BB962C8B-B14F-4D97-AF65-F5344CB8AC3E}">
        <p14:creationId xmlns:p14="http://schemas.microsoft.com/office/powerpoint/2010/main" val="39806337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Freeform: Shape 29">
            <a:extLst>
              <a:ext uri="{FF2B5EF4-FFF2-40B4-BE49-F238E27FC236}">
                <a16:creationId xmlns:a16="http://schemas.microsoft.com/office/drawing/2014/main" id="{E31AD1D6-B341-7BC9-6957-038253C90383}"/>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5962650" y="1251259"/>
            <a:ext cx="4371975" cy="2287292"/>
          </a:xfrm>
        </p:spPr>
        <p:txBody>
          <a:bodyPr rtlCol="0">
            <a:normAutofit fontScale="92500" lnSpcReduction="10000"/>
          </a:bodyPr>
          <a:lstStyle/>
          <a:p>
            <a:pPr>
              <a:defRPr/>
            </a:pPr>
            <a:r>
              <a:rPr lang="en-GB" dirty="0">
                <a:solidFill>
                  <a:schemeClr val="tx2">
                    <a:lumMod val="75000"/>
                  </a:schemeClr>
                </a:solidFill>
                <a:ea typeface="+mj-lt"/>
                <a:cs typeface="+mj-lt"/>
              </a:rPr>
              <a:t>Breakout: </a:t>
            </a:r>
          </a:p>
          <a:p>
            <a:pPr>
              <a:defRPr/>
            </a:pPr>
            <a:r>
              <a:rPr lang="en-GB" dirty="0">
                <a:solidFill>
                  <a:srgbClr val="0DB0CA"/>
                </a:solidFill>
                <a:ea typeface="+mj-lt"/>
                <a:cs typeface="+mj-lt"/>
              </a:rPr>
              <a:t>What attracts tourists to the Islands?</a:t>
            </a:r>
            <a:endParaRPr lang="en-US" b="0" dirty="0">
              <a:solidFill>
                <a:srgbClr val="0DB0CA"/>
              </a:solidFill>
              <a:ea typeface="+mj-lt"/>
              <a:cs typeface="+mj-lt"/>
            </a:endParaRPr>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pic>
        <p:nvPicPr>
          <p:cNvPr id="5" name="Picture Placeholder 4">
            <a:extLst>
              <a:ext uri="{FF2B5EF4-FFF2-40B4-BE49-F238E27FC236}">
                <a16:creationId xmlns:a16="http://schemas.microsoft.com/office/drawing/2014/main" id="{62DA350C-4C97-367D-DAB8-285FFCDB772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4543" t="-775" r="14537" b="775"/>
          <a:stretch/>
        </p:blipFill>
        <p:spPr>
          <a:xfrm>
            <a:off x="276225" y="1130508"/>
            <a:ext cx="4794067" cy="5300325"/>
          </a:xfrm>
        </p:spPr>
      </p:pic>
      <p:sp>
        <p:nvSpPr>
          <p:cNvPr id="7" name="Freeform: Shape 66">
            <a:extLst>
              <a:ext uri="{FF2B5EF4-FFF2-40B4-BE49-F238E27FC236}">
                <a16:creationId xmlns:a16="http://schemas.microsoft.com/office/drawing/2014/main" id="{EECE235F-9F51-5662-2611-768ABA00EA7D}"/>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9">
            <a:extLst>
              <a:ext uri="{FF2B5EF4-FFF2-40B4-BE49-F238E27FC236}">
                <a16:creationId xmlns:a16="http://schemas.microsoft.com/office/drawing/2014/main" id="{A595074F-03E3-895F-0857-D72255B05F1F}"/>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 name="Picture 8">
            <a:extLst>
              <a:ext uri="{FF2B5EF4-FFF2-40B4-BE49-F238E27FC236}">
                <a16:creationId xmlns:a16="http://schemas.microsoft.com/office/drawing/2014/main" id="{B72D8F22-1324-F55F-9DEE-CA9922BC1785}"/>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3" name="Picture 2" descr="A yellow text on a black background&#10;&#10;Description automatically generated">
            <a:extLst>
              <a:ext uri="{FF2B5EF4-FFF2-40B4-BE49-F238E27FC236}">
                <a16:creationId xmlns:a16="http://schemas.microsoft.com/office/drawing/2014/main" id="{059B5815-B367-41E8-29FF-5B98DD4C42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474019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 calcmode="lin" valueType="num">
                                      <p:cBhvr additive="base">
                                        <p:cTn id="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1" end="1"/>
                                            </p:txEl>
                                          </p:spTgt>
                                        </p:tgtEl>
                                        <p:attrNameLst>
                                          <p:attrName>style.visibility</p:attrName>
                                        </p:attrNameLst>
                                      </p:cBhvr>
                                      <p:to>
                                        <p:strVal val="visible"/>
                                      </p:to>
                                    </p:set>
                                    <p:anim calcmode="lin" valueType="num">
                                      <p:cBhvr additive="base">
                                        <p:cTn id="11" dur="1000" fill="hold"/>
                                        <p:tgtEl>
                                          <p:spTgt spid="49">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E3314812-12DC-E5A4-28A5-C2439102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079" y="6004566"/>
            <a:ext cx="1780790" cy="537860"/>
          </a:xfrm>
          <a:prstGeom prst="rect">
            <a:avLst/>
          </a:prstGeom>
        </p:spPr>
      </p:pic>
      <p:pic>
        <p:nvPicPr>
          <p:cNvPr id="9" name="Picture 8" descr="A black and white sign with white text&#10;&#10;Description automatically generated">
            <a:extLst>
              <a:ext uri="{FF2B5EF4-FFF2-40B4-BE49-F238E27FC236}">
                <a16:creationId xmlns:a16="http://schemas.microsoft.com/office/drawing/2014/main" id="{01A639A9-CE16-6B7D-92FD-48D985A7E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880" y="6004566"/>
            <a:ext cx="1596199" cy="528932"/>
          </a:xfrm>
          <a:prstGeom prst="rect">
            <a:avLst/>
          </a:prstGeom>
        </p:spPr>
      </p:pic>
      <p:sp>
        <p:nvSpPr>
          <p:cNvPr id="11" name="Text Placeholder 48">
            <a:extLst>
              <a:ext uri="{FF2B5EF4-FFF2-40B4-BE49-F238E27FC236}">
                <a16:creationId xmlns:a16="http://schemas.microsoft.com/office/drawing/2014/main" id="{F6E39A16-882A-F49D-3172-460B541F27EC}"/>
              </a:ext>
            </a:extLst>
          </p:cNvPr>
          <p:cNvSpPr txBox="1">
            <a:spLocks/>
          </p:cNvSpPr>
          <p:nvPr/>
        </p:nvSpPr>
        <p:spPr>
          <a:xfrm>
            <a:off x="836556" y="866738"/>
            <a:ext cx="5344098" cy="1554843"/>
          </a:xfrm>
          <a:prstGeom prst="rect">
            <a:avLst/>
          </a:prstGeom>
        </p:spPr>
        <p:txBody>
          <a:bodyPr lIns="91440" tIns="45720" rIns="91440" bIns="45720" rtlCol="0" anchor="t">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defRPr/>
            </a:pPr>
            <a:r>
              <a:rPr lang="en-US" sz="3400" b="1" dirty="0">
                <a:ea typeface="+mn-lt"/>
                <a:cs typeface="+mn-lt"/>
              </a:rPr>
              <a:t>Great service is </a:t>
            </a:r>
            <a:endParaRPr lang="en-US" dirty="0">
              <a:ea typeface="+mn-lt"/>
              <a:cs typeface="+mn-lt"/>
            </a:endParaRPr>
          </a:p>
          <a:p>
            <a:pPr marL="0" indent="0">
              <a:spcAft>
                <a:spcPts val="0"/>
              </a:spcAft>
              <a:buNone/>
              <a:defRPr/>
            </a:pPr>
            <a:r>
              <a:rPr lang="en-US" sz="3400" b="1" dirty="0">
                <a:ea typeface="+mn-lt"/>
                <a:cs typeface="+mn-lt"/>
              </a:rPr>
              <a:t>about great people</a:t>
            </a:r>
            <a:endParaRPr lang="en-US" dirty="0">
              <a:ea typeface="+mn-lt"/>
              <a:cs typeface="+mn-lt"/>
            </a:endParaRPr>
          </a:p>
        </p:txBody>
      </p:sp>
      <p:sp>
        <p:nvSpPr>
          <p:cNvPr id="1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837339" y="2349313"/>
            <a:ext cx="4803658" cy="254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a:lnSpc>
                <a:spcPct val="150000"/>
              </a:lnSpc>
            </a:pPr>
            <a:r>
              <a:rPr lang="en-GB" dirty="0">
                <a:latin typeface="Open Sans"/>
                <a:ea typeface="Open Sans"/>
                <a:cs typeface="Open Sans"/>
              </a:rPr>
              <a:t>'I've learned that people will forget what you said, people will forget what you did, but </a:t>
            </a:r>
            <a:r>
              <a:rPr lang="en-GB" b="1" dirty="0">
                <a:latin typeface="Open Sans"/>
                <a:ea typeface="Open Sans"/>
                <a:cs typeface="Open Sans"/>
              </a:rPr>
              <a:t>people will never forget how you made them feel</a:t>
            </a:r>
            <a:r>
              <a:rPr lang="en-GB" dirty="0">
                <a:latin typeface="Open Sans"/>
                <a:ea typeface="Open Sans"/>
                <a:cs typeface="Open Sans"/>
              </a:rPr>
              <a:t>'</a:t>
            </a:r>
            <a:endParaRPr lang="en-GB" dirty="0">
              <a:ea typeface="Open Sans"/>
              <a:cs typeface="Open Sans"/>
            </a:endParaRPr>
          </a:p>
          <a:p>
            <a:pPr marL="285750" indent="-285750">
              <a:lnSpc>
                <a:spcPct val="150000"/>
              </a:lnSpc>
              <a:buFont typeface="Calibri"/>
              <a:buChar char="-"/>
            </a:pPr>
            <a:r>
              <a:rPr lang="en-GB" dirty="0">
                <a:latin typeface="Open Sans"/>
                <a:ea typeface="Open Sans"/>
                <a:cs typeface="Open Sans"/>
              </a:rPr>
              <a:t>Maya Angelou</a:t>
            </a:r>
          </a:p>
          <a:p>
            <a:pPr marL="285750" indent="-285750">
              <a:lnSpc>
                <a:spcPct val="150000"/>
              </a:lnSpc>
              <a:buFont typeface="Calibri"/>
              <a:buChar char="-"/>
            </a:pPr>
            <a:endParaRPr lang="en-GB" dirty="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FFC6624-CC5F-7A54-902B-6F08B003209A}"/>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29">
            <a:extLst>
              <a:ext uri="{FF2B5EF4-FFF2-40B4-BE49-F238E27FC236}">
                <a16:creationId xmlns:a16="http://schemas.microsoft.com/office/drawing/2014/main" id="{5A4CB26F-37A9-90E0-6F8A-1E5D8B0C7975}"/>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9">
            <a:extLst>
              <a:ext uri="{FF2B5EF4-FFF2-40B4-BE49-F238E27FC236}">
                <a16:creationId xmlns:a16="http://schemas.microsoft.com/office/drawing/2014/main" id="{94CBC507-8C38-34F2-5303-A6F5BF2A7D9C}"/>
              </a:ext>
            </a:extLst>
          </p:cNvPr>
          <p:cNvSpPr txBox="1">
            <a:spLocks noChangeArrowheads="1"/>
          </p:cNvSpPr>
          <p:nvPr/>
        </p:nvSpPr>
        <p:spPr bwMode="auto">
          <a:xfrm>
            <a:off x="6004098" y="2624070"/>
            <a:ext cx="5478367" cy="2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Value to Guernsey</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Visitor markets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Reasons for travelling</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Out and about in the community</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Where to find further information</a:t>
            </a:r>
          </a:p>
        </p:txBody>
      </p:sp>
      <p:sp>
        <p:nvSpPr>
          <p:cNvPr id="13" name="Freeform: Shape 34">
            <a:extLst>
              <a:ext uri="{FF2B5EF4-FFF2-40B4-BE49-F238E27FC236}">
                <a16:creationId xmlns:a16="http://schemas.microsoft.com/office/drawing/2014/main" id="{ABFA5B3B-58E5-42BC-AF6E-13A976EB2EE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 Placeholder 48">
            <a:extLst>
              <a:ext uri="{FF2B5EF4-FFF2-40B4-BE49-F238E27FC236}">
                <a16:creationId xmlns:a16="http://schemas.microsoft.com/office/drawing/2014/main" id="{D799CA2D-D9B9-3529-A350-B8037F1A7F55}"/>
              </a:ext>
            </a:extLst>
          </p:cNvPr>
          <p:cNvSpPr txBox="1">
            <a:spLocks/>
          </p:cNvSpPr>
          <p:nvPr/>
        </p:nvSpPr>
        <p:spPr>
          <a:xfrm>
            <a:off x="5962650" y="1227374"/>
            <a:ext cx="4371975" cy="1352550"/>
          </a:xfrm>
          <a:prstGeom prst="rect">
            <a:avLst/>
          </a:prstGeom>
        </p:spPr>
        <p:txBody>
          <a:bodyPr rtlCol="0"/>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Aft>
                <a:spcPts val="0"/>
              </a:spcAft>
              <a:buNone/>
              <a:defRPr/>
            </a:pPr>
            <a:r>
              <a:rPr lang="en-US" sz="4000" b="1" dirty="0">
                <a:solidFill>
                  <a:schemeClr val="tx2">
                    <a:lumMod val="75000"/>
                  </a:schemeClr>
                </a:solidFill>
                <a:latin typeface="+mj-lt"/>
              </a:rPr>
              <a:t>The Value of</a:t>
            </a:r>
            <a:br>
              <a:rPr lang="en-US" sz="4000" b="1" dirty="0">
                <a:solidFill>
                  <a:schemeClr val="tx2">
                    <a:lumMod val="75000"/>
                  </a:schemeClr>
                </a:solidFill>
                <a:latin typeface="+mj-lt"/>
              </a:rPr>
            </a:br>
            <a:r>
              <a:rPr lang="en-US" sz="4000" b="1" dirty="0">
                <a:solidFill>
                  <a:schemeClr val="tx2">
                    <a:lumMod val="75000"/>
                  </a:schemeClr>
                </a:solidFill>
                <a:latin typeface="+mj-lt"/>
              </a:rPr>
              <a:t>Tourism</a:t>
            </a:r>
          </a:p>
        </p:txBody>
      </p:sp>
      <p:sp>
        <p:nvSpPr>
          <p:cNvPr id="15" name="Freeform: Shape 66">
            <a:extLst>
              <a:ext uri="{FF2B5EF4-FFF2-40B4-BE49-F238E27FC236}">
                <a16:creationId xmlns:a16="http://schemas.microsoft.com/office/drawing/2014/main" id="{C9FE7D2F-3BEC-A670-5B60-6F37CAABE96D}"/>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9">
            <a:extLst>
              <a:ext uri="{FF2B5EF4-FFF2-40B4-BE49-F238E27FC236}">
                <a16:creationId xmlns:a16="http://schemas.microsoft.com/office/drawing/2014/main" id="{50A6125A-436A-4384-A369-CBDC108C67C0}"/>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TextBox 16">
            <a:extLst>
              <a:ext uri="{FF2B5EF4-FFF2-40B4-BE49-F238E27FC236}">
                <a16:creationId xmlns:a16="http://schemas.microsoft.com/office/drawing/2014/main" id="{A4083F78-E3F3-7813-449E-D92577E0EA0D}"/>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19" name="Picture 18">
            <a:extLst>
              <a:ext uri="{FF2B5EF4-FFF2-40B4-BE49-F238E27FC236}">
                <a16:creationId xmlns:a16="http://schemas.microsoft.com/office/drawing/2014/main" id="{BC6297D5-5C83-A2CD-52F2-B0F865C4F1C1}"/>
              </a:ext>
            </a:extLst>
          </p:cNvPr>
          <p:cNvPicPr>
            <a:picLocks noChangeAspect="1"/>
          </p:cNvPicPr>
          <p:nvPr/>
        </p:nvPicPr>
        <p:blipFill>
          <a:blip r:embed="rId5"/>
          <a:stretch>
            <a:fillRect/>
          </a:stretch>
        </p:blipFill>
        <p:spPr>
          <a:xfrm>
            <a:off x="9811264" y="5976961"/>
            <a:ext cx="2158741" cy="653697"/>
          </a:xfrm>
          <a:prstGeom prst="rect">
            <a:avLst/>
          </a:prstGeom>
        </p:spPr>
      </p:pic>
      <p:sp>
        <p:nvSpPr>
          <p:cNvPr id="21" name="Freeform: Shape 66">
            <a:extLst>
              <a:ext uri="{FF2B5EF4-FFF2-40B4-BE49-F238E27FC236}">
                <a16:creationId xmlns:a16="http://schemas.microsoft.com/office/drawing/2014/main" id="{6CDDFE02-DC71-4A19-D086-7D4B25DDC9E5}"/>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reeform 9">
            <a:extLst>
              <a:ext uri="{FF2B5EF4-FFF2-40B4-BE49-F238E27FC236}">
                <a16:creationId xmlns:a16="http://schemas.microsoft.com/office/drawing/2014/main" id="{FC3F50E2-FAFE-562A-DE70-F5204CDDB60B}"/>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3" name="Picture 22">
            <a:extLst>
              <a:ext uri="{FF2B5EF4-FFF2-40B4-BE49-F238E27FC236}">
                <a16:creationId xmlns:a16="http://schemas.microsoft.com/office/drawing/2014/main" id="{693245E5-2923-F5B7-8526-3B4012D0BA0D}"/>
              </a:ext>
            </a:extLst>
          </p:cNvPr>
          <p:cNvPicPr>
            <a:picLocks noChangeAspect="1"/>
          </p:cNvPicPr>
          <p:nvPr/>
        </p:nvPicPr>
        <p:blipFill>
          <a:blip r:embed="rId6"/>
          <a:stretch>
            <a:fillRect/>
          </a:stretch>
        </p:blipFill>
        <p:spPr>
          <a:xfrm>
            <a:off x="10958739" y="277511"/>
            <a:ext cx="957036" cy="957036"/>
          </a:xfrm>
          <a:prstGeom prst="rect">
            <a:avLst/>
          </a:prstGeom>
        </p:spPr>
      </p:pic>
      <p:pic>
        <p:nvPicPr>
          <p:cNvPr id="27" name="Picture Placeholder 4">
            <a:extLst>
              <a:ext uri="{FF2B5EF4-FFF2-40B4-BE49-F238E27FC236}">
                <a16:creationId xmlns:a16="http://schemas.microsoft.com/office/drawing/2014/main" id="{34B01AED-9672-C961-2190-9AB5AF9337DD}"/>
              </a:ext>
            </a:extLst>
          </p:cNvPr>
          <p:cNvPicPr>
            <a:picLocks noGrp="1" noChangeAspect="1"/>
          </p:cNvPicPr>
          <p:nvPr>
            <p:ph type="pic" sz="quarter" idx="10"/>
          </p:nvPr>
        </p:nvPicPr>
        <p:blipFill rotWithShape="1">
          <a:blip r:embed="rId7">
            <a:extLst>
              <a:ext uri="{28A0092B-C50C-407E-A947-70E740481C1C}">
                <a14:useLocalDpi xmlns:a14="http://schemas.microsoft.com/office/drawing/2010/main" val="0"/>
              </a:ext>
            </a:extLst>
          </a:blip>
          <a:srcRect l="37317" t="-1593" r="11897" b="1593"/>
          <a:stretch/>
        </p:blipFill>
        <p:spPr>
          <a:xfrm>
            <a:off x="276225" y="1143000"/>
            <a:ext cx="4781550" cy="5295900"/>
          </a:xfrm>
        </p:spPr>
      </p:pic>
      <p:pic>
        <p:nvPicPr>
          <p:cNvPr id="2" name="Picture 1" descr="A yellow text on a black background&#10;&#10;Description automatically generated">
            <a:extLst>
              <a:ext uri="{FF2B5EF4-FFF2-40B4-BE49-F238E27FC236}">
                <a16:creationId xmlns:a16="http://schemas.microsoft.com/office/drawing/2014/main" id="{F8ED2071-D880-2A4E-A056-20F6473BB8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29921034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accel="20000" decel="4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accel="20000" decel="4000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1+#ppt_w/2"/>
                                          </p:val>
                                        </p:tav>
                                        <p:tav tm="100000">
                                          <p:val>
                                            <p:strVal val="#ppt_x"/>
                                          </p:val>
                                        </p:tav>
                                      </p:tavLst>
                                    </p:anim>
                                    <p:anim calcmode="lin" valueType="num">
                                      <p:cBhvr additive="base">
                                        <p:cTn id="28" dur="10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accel="20000" decel="4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0-#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4"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2" accel="20000" decel="4000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1+#ppt_w/2"/>
                                          </p:val>
                                        </p:tav>
                                        <p:tav tm="100000">
                                          <p:val>
                                            <p:strVal val="#ppt_x"/>
                                          </p:val>
                                        </p:tav>
                                      </p:tavLst>
                                    </p:anim>
                                    <p:anim calcmode="lin" valueType="num">
                                      <p:cBhvr additive="base">
                                        <p:cTn id="40" dur="1000" fill="hold"/>
                                        <p:tgtEl>
                                          <p:spTgt spid="21"/>
                                        </p:tgtEl>
                                        <p:attrNameLst>
                                          <p:attrName>ppt_y</p:attrName>
                                        </p:attrNameLst>
                                      </p:cBhvr>
                                      <p:tavLst>
                                        <p:tav tm="0">
                                          <p:val>
                                            <p:strVal val="#ppt_y"/>
                                          </p:val>
                                        </p:tav>
                                        <p:tav tm="100000">
                                          <p:val>
                                            <p:strVal val="#ppt_y"/>
                                          </p:val>
                                        </p:tav>
                                      </p:tavLst>
                                    </p:anim>
                                  </p:childTnLst>
                                </p:cTn>
                              </p:par>
                              <p:par>
                                <p:cTn id="41" presetID="2" presetClass="entr" presetSubtype="2" accel="20000" decel="4000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1+#ppt_w/2"/>
                                          </p:val>
                                        </p:tav>
                                        <p:tav tm="100000">
                                          <p:val>
                                            <p:strVal val="#ppt_x"/>
                                          </p:val>
                                        </p:tav>
                                      </p:tavLst>
                                    </p:anim>
                                    <p:anim calcmode="lin" valueType="num">
                                      <p:cBhvr additive="base">
                                        <p:cTn id="4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973966" y="1171575"/>
            <a:ext cx="6795384" cy="742120"/>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Visitor Markets</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pic>
        <p:nvPicPr>
          <p:cNvPr id="9" name="Picture 8">
            <a:extLst>
              <a:ext uri="{FF2B5EF4-FFF2-40B4-BE49-F238E27FC236}">
                <a16:creationId xmlns:a16="http://schemas.microsoft.com/office/drawing/2014/main" id="{A0C539FF-CD2E-354E-1A38-B2B76FB4AC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5654" y="3355220"/>
            <a:ext cx="10761653" cy="3255400"/>
          </a:xfrm>
          <a:prstGeom prst="rect">
            <a:avLst/>
          </a:prstGeom>
        </p:spPr>
      </p:pic>
      <p:cxnSp>
        <p:nvCxnSpPr>
          <p:cNvPr id="11" name="Straight Connector 10">
            <a:extLst>
              <a:ext uri="{FF2B5EF4-FFF2-40B4-BE49-F238E27FC236}">
                <a16:creationId xmlns:a16="http://schemas.microsoft.com/office/drawing/2014/main" id="{3949DDB9-B5E9-230B-DD79-82069E3D7122}"/>
              </a:ext>
            </a:extLst>
          </p:cNvPr>
          <p:cNvCxnSpPr/>
          <p:nvPr/>
        </p:nvCxnSpPr>
        <p:spPr>
          <a:xfrm>
            <a:off x="876300" y="3344249"/>
            <a:ext cx="10372641" cy="0"/>
          </a:xfrm>
          <a:prstGeom prst="line">
            <a:avLst/>
          </a:prstGeom>
          <a:ln w="28575">
            <a:solidFill>
              <a:srgbClr val="0DB0CA"/>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B44FA10-F287-67DF-AF69-C63D61099B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939" y="1969283"/>
            <a:ext cx="7772400" cy="1373570"/>
          </a:xfrm>
          <a:prstGeom prst="rect">
            <a:avLst/>
          </a:prstGeom>
        </p:spPr>
      </p:pic>
    </p:spTree>
    <p:extLst>
      <p:ext uri="{BB962C8B-B14F-4D97-AF65-F5344CB8AC3E}">
        <p14:creationId xmlns:p14="http://schemas.microsoft.com/office/powerpoint/2010/main" val="10471791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 calcmode="lin" valueType="num">
                                      <p:cBhvr additive="base">
                                        <p:cTn id="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accel="20000" decel="4000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fill="hold"/>
                                        <p:tgtEl>
                                          <p:spTgt spid="67"/>
                                        </p:tgtEl>
                                        <p:attrNameLst>
                                          <p:attrName>ppt_x</p:attrName>
                                        </p:attrNameLst>
                                      </p:cBhvr>
                                      <p:tavLst>
                                        <p:tav tm="0">
                                          <p:val>
                                            <p:strVal val="1+#ppt_w/2"/>
                                          </p:val>
                                        </p:tav>
                                        <p:tav tm="100000">
                                          <p:val>
                                            <p:strVal val="#ppt_x"/>
                                          </p:val>
                                        </p:tav>
                                      </p:tavLst>
                                    </p:anim>
                                    <p:anim calcmode="lin" valueType="num">
                                      <p:cBhvr additive="base">
                                        <p:cTn id="12" dur="100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accel="20000" decel="4000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1+#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6104883" y="1171574"/>
            <a:ext cx="3706381" cy="1556127"/>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What attracts tourists?</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sp>
        <p:nvSpPr>
          <p:cNvPr id="6" name="Freeform: Shape 29">
            <a:extLst>
              <a:ext uri="{FF2B5EF4-FFF2-40B4-BE49-F238E27FC236}">
                <a16:creationId xmlns:a16="http://schemas.microsoft.com/office/drawing/2014/main" id="{AC01D8E8-A905-A356-E461-25544FCC5C6E}"/>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Placeholder 4">
            <a:extLst>
              <a:ext uri="{FF2B5EF4-FFF2-40B4-BE49-F238E27FC236}">
                <a16:creationId xmlns:a16="http://schemas.microsoft.com/office/drawing/2014/main" id="{BA969998-7937-B733-C854-F506278F902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9818" r="19818"/>
          <a:stretch/>
        </p:blipFill>
        <p:spPr>
          <a:xfrm>
            <a:off x="276225" y="1130508"/>
            <a:ext cx="4794067" cy="5300325"/>
          </a:xfrm>
        </p:spPr>
      </p:pic>
      <p:pic>
        <p:nvPicPr>
          <p:cNvPr id="8" name="Picture 7">
            <a:extLst>
              <a:ext uri="{FF2B5EF4-FFF2-40B4-BE49-F238E27FC236}">
                <a16:creationId xmlns:a16="http://schemas.microsoft.com/office/drawing/2014/main" id="{13E4C252-25C8-C6FA-FBC6-8B6C351DBD21}"/>
              </a:ext>
            </a:extLst>
          </p:cNvPr>
          <p:cNvPicPr>
            <a:picLocks noChangeAspect="1"/>
          </p:cNvPicPr>
          <p:nvPr/>
        </p:nvPicPr>
        <p:blipFill>
          <a:blip r:embed="rId5"/>
          <a:stretch>
            <a:fillRect/>
          </a:stretch>
        </p:blipFill>
        <p:spPr>
          <a:xfrm>
            <a:off x="9811264" y="5976961"/>
            <a:ext cx="2158741" cy="653697"/>
          </a:xfrm>
          <a:prstGeom prst="rect">
            <a:avLst/>
          </a:prstGeom>
        </p:spPr>
      </p:pic>
      <p:pic>
        <p:nvPicPr>
          <p:cNvPr id="9" name="Picture 8" descr="A yellow text on a black background&#10;&#10;Description automatically generated">
            <a:extLst>
              <a:ext uri="{FF2B5EF4-FFF2-40B4-BE49-F238E27FC236}">
                <a16:creationId xmlns:a16="http://schemas.microsoft.com/office/drawing/2014/main" id="{ACC3373B-0AFC-7989-68A6-44530DBA3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5372389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 calcmode="lin" valueType="num">
                                      <p:cBhvr additive="base">
                                        <p:cTn id="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accel="20000" decel="4000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fill="hold"/>
                                        <p:tgtEl>
                                          <p:spTgt spid="67"/>
                                        </p:tgtEl>
                                        <p:attrNameLst>
                                          <p:attrName>ppt_x</p:attrName>
                                        </p:attrNameLst>
                                      </p:cBhvr>
                                      <p:tavLst>
                                        <p:tav tm="0">
                                          <p:val>
                                            <p:strVal val="1+#ppt_w/2"/>
                                          </p:val>
                                        </p:tav>
                                        <p:tav tm="100000">
                                          <p:val>
                                            <p:strVal val="#ppt_x"/>
                                          </p:val>
                                        </p:tav>
                                      </p:tavLst>
                                    </p:anim>
                                    <p:anim calcmode="lin" valueType="num">
                                      <p:cBhvr additive="base">
                                        <p:cTn id="12" dur="100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accel="20000" decel="4000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1+#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4" accel="20000" decel="4000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6007100" y="1028908"/>
            <a:ext cx="4000990" cy="1447639"/>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The economic benefit</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sp>
        <p:nvSpPr>
          <p:cNvPr id="6" name="Freeform: Shape 29">
            <a:extLst>
              <a:ext uri="{FF2B5EF4-FFF2-40B4-BE49-F238E27FC236}">
                <a16:creationId xmlns:a16="http://schemas.microsoft.com/office/drawing/2014/main" id="{7397FD87-43B0-B387-E971-1AE9B0936D7F}"/>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Placeholder 4">
            <a:extLst>
              <a:ext uri="{FF2B5EF4-FFF2-40B4-BE49-F238E27FC236}">
                <a16:creationId xmlns:a16="http://schemas.microsoft.com/office/drawing/2014/main" id="{8AAC2EF0-81C8-89C1-4F0C-804D57322DD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804" t="2671" r="28445"/>
          <a:stretch/>
        </p:blipFill>
        <p:spPr>
          <a:xfrm>
            <a:off x="276225" y="1130508"/>
            <a:ext cx="4794067" cy="5300325"/>
          </a:xfrm>
        </p:spPr>
      </p:pic>
      <p:sp>
        <p:nvSpPr>
          <p:cNvPr id="8" name="TextBox 7">
            <a:extLst>
              <a:ext uri="{FF2B5EF4-FFF2-40B4-BE49-F238E27FC236}">
                <a16:creationId xmlns:a16="http://schemas.microsoft.com/office/drawing/2014/main" id="{21E25551-F26B-DF4A-7DA9-3A66D476ED6D}"/>
              </a:ext>
            </a:extLst>
          </p:cNvPr>
          <p:cNvSpPr txBox="1">
            <a:spLocks noChangeArrowheads="1"/>
          </p:cNvSpPr>
          <p:nvPr/>
        </p:nvSpPr>
        <p:spPr bwMode="auto">
          <a:xfrm>
            <a:off x="6004098" y="3742570"/>
            <a:ext cx="4954641" cy="254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Supporting connectivity which benefits local residents and other businesses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Amazing restaurants, cafes, and beach kiosks, which also benefits local residents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Supporting arts, sports and other events, contributing to our vibrant island life</a:t>
            </a:r>
          </a:p>
        </p:txBody>
      </p:sp>
      <p:pic>
        <p:nvPicPr>
          <p:cNvPr id="12" name="Picture 11" descr="A black background with white text&#10;&#10;Description automatically generated">
            <a:extLst>
              <a:ext uri="{FF2B5EF4-FFF2-40B4-BE49-F238E27FC236}">
                <a16:creationId xmlns:a16="http://schemas.microsoft.com/office/drawing/2014/main" id="{F1C40C87-0BCA-4D4D-DA2F-477C8A5D2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100" y="2596833"/>
            <a:ext cx="6197600" cy="987742"/>
          </a:xfrm>
          <a:prstGeom prst="rect">
            <a:avLst/>
          </a:prstGeom>
        </p:spPr>
      </p:pic>
    </p:spTree>
    <p:extLst>
      <p:ext uri="{BB962C8B-B14F-4D97-AF65-F5344CB8AC3E}">
        <p14:creationId xmlns:p14="http://schemas.microsoft.com/office/powerpoint/2010/main" val="28489137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 calcmode="lin" valueType="num">
                                      <p:cBhvr additive="base">
                                        <p:cTn id="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accel="20000" decel="4000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fill="hold"/>
                                        <p:tgtEl>
                                          <p:spTgt spid="67"/>
                                        </p:tgtEl>
                                        <p:attrNameLst>
                                          <p:attrName>ppt_x</p:attrName>
                                        </p:attrNameLst>
                                      </p:cBhvr>
                                      <p:tavLst>
                                        <p:tav tm="0">
                                          <p:val>
                                            <p:strVal val="1+#ppt_w/2"/>
                                          </p:val>
                                        </p:tav>
                                        <p:tav tm="100000">
                                          <p:val>
                                            <p:strVal val="#ppt_x"/>
                                          </p:val>
                                        </p:tav>
                                      </p:tavLst>
                                    </p:anim>
                                    <p:anim calcmode="lin" valueType="num">
                                      <p:cBhvr additive="base">
                                        <p:cTn id="12" dur="100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accel="20000" decel="4000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1+#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4" accel="20000" decel="4000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977939" y="2367365"/>
            <a:ext cx="1121196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endParaRPr lang="en-GB" altLang="en-US" dirty="0">
              <a:solidFill>
                <a:schemeClr val="tx2">
                  <a:lumMod val="75000"/>
                </a:schemeClr>
              </a:solidFill>
              <a:latin typeface="Open Sans"/>
              <a:ea typeface="Open Sans"/>
              <a:cs typeface="Open Sans"/>
            </a:endParaRPr>
          </a:p>
          <a:p>
            <a:pPr>
              <a:lnSpc>
                <a:spcPct val="150000"/>
              </a:lnSpc>
            </a:pPr>
            <a:r>
              <a:rPr lang="en-GB" altLang="en-US" dirty="0">
                <a:solidFill>
                  <a:schemeClr val="tx2">
                    <a:lumMod val="75000"/>
                  </a:schemeClr>
                </a:solidFill>
                <a:latin typeface="Open Sans"/>
                <a:ea typeface="Open Sans"/>
                <a:cs typeface="Open Sans"/>
              </a:rPr>
              <a:t>Know what’s on, and recommend events and activities</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VG website - </a:t>
            </a:r>
            <a:r>
              <a:rPr lang="en-GB" altLang="en-US" dirty="0">
                <a:solidFill>
                  <a:schemeClr val="tx2">
                    <a:lumMod val="75000"/>
                  </a:schemeClr>
                </a:solidFill>
                <a:latin typeface="Open Sans"/>
                <a:ea typeface="Open Sans"/>
                <a:cs typeface="Open Sans"/>
                <a:hlinkClick r:id="rId3"/>
              </a:rPr>
              <a:t>https://www.visitguernsey.com/</a:t>
            </a:r>
            <a:r>
              <a:rPr lang="en-GB" altLang="en-US" dirty="0">
                <a:solidFill>
                  <a:schemeClr val="tx2">
                    <a:lumMod val="75000"/>
                  </a:schemeClr>
                </a:solidFill>
                <a:latin typeface="Open Sans"/>
                <a:ea typeface="Open Sans"/>
                <a:cs typeface="Open Sans"/>
              </a:rPr>
              <a:t> </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Guernsey arts - </a:t>
            </a:r>
            <a:r>
              <a:rPr lang="en-GB" altLang="en-US" dirty="0">
                <a:solidFill>
                  <a:schemeClr val="tx2">
                    <a:lumMod val="75000"/>
                  </a:schemeClr>
                </a:solidFill>
                <a:latin typeface="Open Sans"/>
                <a:ea typeface="Open Sans"/>
                <a:cs typeface="Open Sans"/>
                <a:hlinkClick r:id="rId4"/>
              </a:rPr>
              <a:t>https://arts.gg/whats-on/</a:t>
            </a:r>
            <a:r>
              <a:rPr lang="en-GB" altLang="en-US" dirty="0">
                <a:solidFill>
                  <a:schemeClr val="tx2">
                    <a:lumMod val="75000"/>
                  </a:schemeClr>
                </a:solidFill>
                <a:latin typeface="Open Sans"/>
                <a:ea typeface="Open Sans"/>
                <a:cs typeface="Open Sans"/>
              </a:rPr>
              <a:t> </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Visitor Information Centre – 01481 223552</a:t>
            </a: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973966" y="1171575"/>
            <a:ext cx="6795384" cy="1352550"/>
          </a:xfrm>
        </p:spPr>
        <p:txBody>
          <a:bodyPr rtlCol="0">
            <a:normAutofit lnSpcReduction="10000"/>
          </a:bodyPr>
          <a:lstStyle/>
          <a:p>
            <a:pPr>
              <a:spcAft>
                <a:spcPts val="0"/>
              </a:spcAft>
              <a:defRPr/>
            </a:pPr>
            <a:r>
              <a:rPr lang="en-GB" dirty="0">
                <a:solidFill>
                  <a:schemeClr val="tx2">
                    <a:lumMod val="75000"/>
                  </a:schemeClr>
                </a:solidFill>
                <a:latin typeface="Ubuntu"/>
                <a:ea typeface="Open Sans"/>
                <a:cs typeface="Open Sans"/>
              </a:rPr>
              <a:t>Discussion: </a:t>
            </a:r>
          </a:p>
          <a:p>
            <a:pPr>
              <a:spcAft>
                <a:spcPts val="0"/>
              </a:spcAft>
              <a:defRPr/>
            </a:pPr>
            <a:r>
              <a:rPr lang="en-GB" dirty="0">
                <a:solidFill>
                  <a:schemeClr val="tx2">
                    <a:lumMod val="75000"/>
                  </a:schemeClr>
                </a:solidFill>
                <a:latin typeface="Ubuntu"/>
                <a:ea typeface="Open Sans"/>
                <a:cs typeface="Open Sans"/>
              </a:rPr>
              <a:t>How to sell each other</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6" name="Picture 5">
            <a:extLst>
              <a:ext uri="{FF2B5EF4-FFF2-40B4-BE49-F238E27FC236}">
                <a16:creationId xmlns:a16="http://schemas.microsoft.com/office/drawing/2014/main" id="{996153BD-56FE-051F-A1E0-290B98249017}"/>
              </a:ext>
            </a:extLst>
          </p:cNvPr>
          <p:cNvPicPr>
            <a:picLocks noChangeAspect="1"/>
          </p:cNvPicPr>
          <p:nvPr/>
        </p:nvPicPr>
        <p:blipFill>
          <a:blip r:embed="rId6"/>
          <a:stretch>
            <a:fillRect/>
          </a:stretch>
        </p:blipFill>
        <p:spPr>
          <a:xfrm>
            <a:off x="9811264" y="5976961"/>
            <a:ext cx="2158741" cy="653697"/>
          </a:xfrm>
          <a:prstGeom prst="rect">
            <a:avLst/>
          </a:prstGeom>
        </p:spPr>
      </p:pic>
      <p:pic>
        <p:nvPicPr>
          <p:cNvPr id="7" name="Picture 6" descr="A yellow text on a black background&#10;&#10;Description automatically generated">
            <a:extLst>
              <a:ext uri="{FF2B5EF4-FFF2-40B4-BE49-F238E27FC236}">
                <a16:creationId xmlns:a16="http://schemas.microsoft.com/office/drawing/2014/main" id="{0366EC86-AF87-91BE-DB5E-6343E6C1D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7345260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accel="20000" decel="40000" fill="hold" nodeType="withEffect">
                                  <p:stCondLst>
                                    <p:cond delay="0"/>
                                  </p:stCondLst>
                                  <p:childTnLst>
                                    <p:set>
                                      <p:cBhvr>
                                        <p:cTn id="14" dur="1" fill="hold">
                                          <p:stCondLst>
                                            <p:cond delay="0"/>
                                          </p:stCondLst>
                                        </p:cTn>
                                        <p:tgtEl>
                                          <p:spTgt spid="49">
                                            <p:txEl>
                                              <p:pRg st="1" end="1"/>
                                            </p:txEl>
                                          </p:spTgt>
                                        </p:tgtEl>
                                        <p:attrNameLst>
                                          <p:attrName>style.visibility</p:attrName>
                                        </p:attrNameLst>
                                      </p:cBhvr>
                                      <p:to>
                                        <p:strVal val="visible"/>
                                      </p:to>
                                    </p:set>
                                    <p:anim calcmode="lin" valueType="num">
                                      <p:cBhvr additive="base">
                                        <p:cTn id="15" dur="1000" fill="hold"/>
                                        <p:tgtEl>
                                          <p:spTgt spid="49">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1+#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1000" fill="hold"/>
                                        <p:tgtEl>
                                          <p:spTgt spid="73"/>
                                        </p:tgtEl>
                                        <p:attrNameLst>
                                          <p:attrName>ppt_x</p:attrName>
                                        </p:attrNameLst>
                                      </p:cBhvr>
                                      <p:tavLst>
                                        <p:tav tm="0">
                                          <p:val>
                                            <p:strVal val="1+#ppt_w/2"/>
                                          </p:val>
                                        </p:tav>
                                        <p:tav tm="100000">
                                          <p:val>
                                            <p:strVal val="#ppt_x"/>
                                          </p:val>
                                        </p:tav>
                                      </p:tavLst>
                                    </p:anim>
                                    <p:anim calcmode="lin" valueType="num">
                                      <p:cBhvr additive="base">
                                        <p:cTn id="24" dur="1000" fill="hold"/>
                                        <p:tgtEl>
                                          <p:spTgt spid="73"/>
                                        </p:tgtEl>
                                        <p:attrNameLst>
                                          <p:attrName>ppt_y</p:attrName>
                                        </p:attrNameLst>
                                      </p:cBhvr>
                                      <p:tavLst>
                                        <p:tav tm="0">
                                          <p:val>
                                            <p:strVal val="#ppt_y"/>
                                          </p:val>
                                        </p:tav>
                                        <p:tav tm="100000">
                                          <p:val>
                                            <p:strVal val="#ppt_y"/>
                                          </p:val>
                                        </p:tav>
                                      </p:tavLst>
                                    </p:anim>
                                  </p:childTnLst>
                                </p:cTn>
                              </p:par>
                              <p:par>
                                <p:cTn id="25" presetID="2" presetClass="entr" presetSubtype="8" accel="20000" decel="4000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0-#ppt_w/2"/>
                                          </p:val>
                                        </p:tav>
                                        <p:tav tm="100000">
                                          <p:val>
                                            <p:strVal val="#ppt_x"/>
                                          </p:val>
                                        </p:tav>
                                      </p:tavLst>
                                    </p:anim>
                                    <p:anim calcmode="lin" valueType="num">
                                      <p:cBhvr additive="base">
                                        <p:cTn id="28" dur="10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Freeform: Shape 29">
            <a:extLst>
              <a:ext uri="{FF2B5EF4-FFF2-40B4-BE49-F238E27FC236}">
                <a16:creationId xmlns:a16="http://schemas.microsoft.com/office/drawing/2014/main" id="{E31AD1D6-B341-7BC9-6957-038253C90383}"/>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6004099" y="2032730"/>
            <a:ext cx="4079875" cy="189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GB" sz="1600" dirty="0">
                <a:solidFill>
                  <a:schemeClr val="bg1"/>
                </a:solidFill>
                <a:latin typeface="Open Sans"/>
                <a:ea typeface="Open Sans"/>
                <a:cs typeface="Calibri"/>
              </a:rPr>
              <a:t>About you…</a:t>
            </a:r>
          </a:p>
          <a:p>
            <a:pPr>
              <a:lnSpc>
                <a:spcPct val="150000"/>
              </a:lnSpc>
            </a:pPr>
            <a:endParaRPr lang="en-GB" sz="1600" dirty="0">
              <a:solidFill>
                <a:schemeClr val="bg1"/>
              </a:solidFill>
              <a:latin typeface="Open Sans"/>
              <a:ea typeface="Open Sans"/>
              <a:cs typeface="Calibri"/>
            </a:endParaRPr>
          </a:p>
          <a:p>
            <a:pPr>
              <a:lnSpc>
                <a:spcPct val="150000"/>
              </a:lnSpc>
            </a:pPr>
            <a:r>
              <a:rPr lang="en-US" sz="1600" b="1" dirty="0">
                <a:solidFill>
                  <a:schemeClr val="bg1"/>
                </a:solidFill>
                <a:cs typeface="Calibri"/>
              </a:rPr>
              <a:t>Please adapt slide to be relevant to you / your industry / business / group.</a:t>
            </a:r>
          </a:p>
          <a:p>
            <a:pPr>
              <a:lnSpc>
                <a:spcPct val="150000"/>
              </a:lnSpc>
            </a:pPr>
            <a:endParaRPr lang="en-GB" sz="1600" dirty="0">
              <a:solidFill>
                <a:srgbClr val="000000"/>
              </a:solidFill>
              <a:latin typeface="Open Sans"/>
              <a:ea typeface="Open Sans"/>
              <a:cs typeface="Calibri"/>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p:txBody>
          <a:bodyPr rtlCol="0"/>
          <a:lstStyle/>
          <a:p>
            <a:pPr fontAlgn="auto">
              <a:spcAft>
                <a:spcPts val="0"/>
              </a:spcAft>
              <a:defRPr/>
            </a:pPr>
            <a:r>
              <a:rPr lang="en-US" dirty="0">
                <a:solidFill>
                  <a:schemeClr val="tx2">
                    <a:lumMod val="75000"/>
                  </a:schemeClr>
                </a:solidFill>
              </a:rPr>
              <a:t>Your name</a:t>
            </a:r>
          </a:p>
        </p:txBody>
      </p:sp>
      <p:sp>
        <p:nvSpPr>
          <p:cNvPr id="67" name="Freeform: Shape 66">
            <a:extLst>
              <a:ext uri="{FF2B5EF4-FFF2-40B4-BE49-F238E27FC236}">
                <a16:creationId xmlns:a16="http://schemas.microsoft.com/office/drawing/2014/main" id="{895AE4AB-CDFB-09BD-C703-8D0B74E168F0}"/>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dirty="0">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pic>
        <p:nvPicPr>
          <p:cNvPr id="5" name="Picture Placeholder 4" descr="Two women standing on a hill overlooking a body of water&#10;&#10;Description automatically generated">
            <a:extLst>
              <a:ext uri="{FF2B5EF4-FFF2-40B4-BE49-F238E27FC236}">
                <a16:creationId xmlns:a16="http://schemas.microsoft.com/office/drawing/2014/main" id="{85291178-3A80-4013-C486-50522F0B800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9204" r="19204"/>
          <a:stretch>
            <a:fillRect/>
          </a:stretch>
        </p:blipFill>
        <p:spPr>
          <a:ln>
            <a:solidFill>
              <a:schemeClr val="accent2"/>
            </a:solidFill>
          </a:ln>
        </p:spPr>
      </p:pic>
      <p:pic>
        <p:nvPicPr>
          <p:cNvPr id="3" name="Picture 2">
            <a:extLst>
              <a:ext uri="{FF2B5EF4-FFF2-40B4-BE49-F238E27FC236}">
                <a16:creationId xmlns:a16="http://schemas.microsoft.com/office/drawing/2014/main" id="{30AAE131-1201-FF38-C9B5-0F70C1C7E3FB}"/>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4" name="Picture 3" descr="A yellow text on a black background&#10;&#10;Description automatically generated">
            <a:extLst>
              <a:ext uri="{FF2B5EF4-FFF2-40B4-BE49-F238E27FC236}">
                <a16:creationId xmlns:a16="http://schemas.microsoft.com/office/drawing/2014/main" id="{C6D9C3BC-396F-C457-A2C2-D983B8B96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13132153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977939" y="2352988"/>
            <a:ext cx="10755897" cy="310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07950">
              <a:spcBef>
                <a:spcPts val="1272"/>
              </a:spcBef>
            </a:pPr>
            <a:r>
              <a:rPr lang="en-US" dirty="0">
                <a:solidFill>
                  <a:schemeClr val="bg1"/>
                </a:solidFill>
                <a:latin typeface="Open Sans"/>
                <a:ea typeface="Open Sans"/>
                <a:cs typeface="Calibri"/>
              </a:rPr>
              <a:t>Specific to you and your business</a:t>
            </a:r>
            <a:endParaRPr lang="en-US" dirty="0">
              <a:ea typeface="Open Sans" panose="020B0606030504020204" pitchFamily="34" charset="0"/>
              <a:cs typeface="Open Sans" panose="020B0606030504020204" pitchFamily="34" charset="0"/>
            </a:endParaRPr>
          </a:p>
          <a:p>
            <a:pPr marL="393700" indent="-285750">
              <a:spcBef>
                <a:spcPts val="1272"/>
              </a:spcBef>
              <a:buFont typeface="Arial"/>
              <a:buChar char="•"/>
            </a:pPr>
            <a:r>
              <a:rPr lang="en-US" dirty="0">
                <a:solidFill>
                  <a:schemeClr val="bg1"/>
                </a:solidFill>
                <a:latin typeface="Open Sans"/>
                <a:ea typeface="Open Sans"/>
                <a:cs typeface="Calibri"/>
              </a:rPr>
              <a:t>Upskill and research </a:t>
            </a:r>
          </a:p>
          <a:p>
            <a:pPr marL="393700" indent="-285750">
              <a:spcBef>
                <a:spcPts val="1272"/>
              </a:spcBef>
              <a:buFont typeface="Arial"/>
              <a:buChar char="•"/>
            </a:pPr>
            <a:r>
              <a:rPr lang="en-US" dirty="0">
                <a:solidFill>
                  <a:schemeClr val="bg1"/>
                </a:solidFill>
                <a:latin typeface="Open Sans"/>
                <a:ea typeface="Open Sans"/>
                <a:cs typeface="Calibri"/>
              </a:rPr>
              <a:t>Be aware of what events and activities are happening soon</a:t>
            </a:r>
          </a:p>
          <a:p>
            <a:pPr marL="393700" indent="-285750">
              <a:spcBef>
                <a:spcPts val="1272"/>
              </a:spcBef>
              <a:buFont typeface="Arial"/>
              <a:buChar char="•"/>
            </a:pPr>
            <a:r>
              <a:rPr lang="en-US" dirty="0">
                <a:solidFill>
                  <a:schemeClr val="bg1"/>
                </a:solidFill>
                <a:latin typeface="Open Sans"/>
                <a:ea typeface="Open Sans"/>
                <a:cs typeface="Calibri"/>
              </a:rPr>
              <a:t>Be proud and part of your community, f</a:t>
            </a:r>
            <a:r>
              <a:rPr lang="en-GB" dirty="0">
                <a:solidFill>
                  <a:srgbClr val="000000"/>
                </a:solidFill>
                <a:latin typeface="Open Sans"/>
                <a:ea typeface="Open Sans"/>
                <a:cs typeface="Calibri"/>
              </a:rPr>
              <a:t>or example </a:t>
            </a:r>
            <a:endParaRPr lang="en-US" dirty="0">
              <a:solidFill>
                <a:srgbClr val="444444"/>
              </a:solidFill>
              <a:latin typeface="Open Sans"/>
              <a:ea typeface="Open Sans"/>
              <a:cs typeface="Calibri"/>
            </a:endParaRPr>
          </a:p>
          <a:p>
            <a:pPr marL="1028700" lvl="1" indent="-285750">
              <a:lnSpc>
                <a:spcPct val="200000"/>
              </a:lnSpc>
              <a:spcBef>
                <a:spcPts val="0"/>
              </a:spcBef>
              <a:spcAft>
                <a:spcPts val="0"/>
              </a:spcAft>
              <a:buFont typeface="Courier New"/>
              <a:buChar char="o"/>
            </a:pPr>
            <a:r>
              <a:rPr lang="en-GB" sz="1600" dirty="0">
                <a:solidFill>
                  <a:srgbClr val="000000"/>
                </a:solidFill>
                <a:latin typeface="Open Sans"/>
                <a:ea typeface="Open Sans"/>
                <a:cs typeface="Calibri"/>
              </a:rPr>
              <a:t>A friendly taxi driver pointing out a few places to visit on the way to their accommodation</a:t>
            </a:r>
            <a:endParaRPr lang="en-US" sz="1600" dirty="0">
              <a:solidFill>
                <a:srgbClr val="444444"/>
              </a:solidFill>
              <a:latin typeface="Open Sans"/>
              <a:ea typeface="Open Sans"/>
              <a:cs typeface="Calibri"/>
            </a:endParaRPr>
          </a:p>
          <a:p>
            <a:pPr marL="1028700" lvl="1" indent="-285750">
              <a:lnSpc>
                <a:spcPct val="200000"/>
              </a:lnSpc>
              <a:spcBef>
                <a:spcPts val="0"/>
              </a:spcBef>
              <a:spcAft>
                <a:spcPts val="0"/>
              </a:spcAft>
              <a:buFont typeface="Courier New"/>
              <a:buChar char="o"/>
            </a:pPr>
            <a:r>
              <a:rPr lang="en-GB" sz="1600" dirty="0">
                <a:solidFill>
                  <a:srgbClr val="000000"/>
                </a:solidFill>
                <a:latin typeface="Open Sans"/>
                <a:ea typeface="Open Sans"/>
                <a:cs typeface="Calibri"/>
              </a:rPr>
              <a:t>An enthusiastic guide talking about how much they love the islands and enjoy their job</a:t>
            </a:r>
            <a:endParaRPr lang="en-US" sz="1600" dirty="0">
              <a:solidFill>
                <a:srgbClr val="444444"/>
              </a:solidFill>
              <a:latin typeface="Open Sans"/>
              <a:ea typeface="Open Sans"/>
              <a:cs typeface="Calibri"/>
            </a:endParaRPr>
          </a:p>
          <a:p>
            <a:pPr marL="1028700" lvl="1" indent="-285750">
              <a:lnSpc>
                <a:spcPct val="200000"/>
              </a:lnSpc>
              <a:spcBef>
                <a:spcPts val="0"/>
              </a:spcBef>
              <a:spcAft>
                <a:spcPts val="0"/>
              </a:spcAft>
              <a:buFont typeface="Courier New"/>
              <a:buChar char="o"/>
            </a:pPr>
            <a:r>
              <a:rPr lang="en-GB" sz="1600" dirty="0">
                <a:solidFill>
                  <a:srgbClr val="000000"/>
                </a:solidFill>
                <a:latin typeface="Open Sans"/>
                <a:ea typeface="Open Sans"/>
                <a:cs typeface="Calibri"/>
              </a:rPr>
              <a:t>A helpful waiter explaining the local delicacies and suggesting fresh produce</a:t>
            </a:r>
            <a:endParaRPr lang="en-US" sz="1600" dirty="0">
              <a:solidFill>
                <a:srgbClr val="444444"/>
              </a:solidFill>
              <a:latin typeface="Open Sans"/>
              <a:ea typeface="Open Sans"/>
              <a:cs typeface="Calibri"/>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973966" y="1171575"/>
            <a:ext cx="7585606" cy="1423105"/>
          </a:xfrm>
        </p:spPr>
        <p:txBody>
          <a:bodyPr rtlCol="0"/>
          <a:lstStyle/>
          <a:p>
            <a:pPr>
              <a:spcAft>
                <a:spcPts val="0"/>
              </a:spcAft>
              <a:defRPr/>
            </a:pPr>
            <a:r>
              <a:rPr lang="en-GB" dirty="0">
                <a:solidFill>
                  <a:schemeClr val="tx2">
                    <a:lumMod val="75000"/>
                  </a:schemeClr>
                </a:solidFill>
                <a:latin typeface="Ubuntu"/>
                <a:ea typeface="Open Sans"/>
                <a:cs typeface="Open Sans"/>
              </a:rPr>
              <a:t>Knowledge</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pic>
        <p:nvPicPr>
          <p:cNvPr id="6" name="Picture 5">
            <a:extLst>
              <a:ext uri="{FF2B5EF4-FFF2-40B4-BE49-F238E27FC236}">
                <a16:creationId xmlns:a16="http://schemas.microsoft.com/office/drawing/2014/main" id="{753CA23D-DFF7-08A2-B6A3-24CB93C320EF}"/>
              </a:ext>
            </a:extLst>
          </p:cNvPr>
          <p:cNvPicPr>
            <a:picLocks noChangeAspect="1"/>
          </p:cNvPicPr>
          <p:nvPr/>
        </p:nvPicPr>
        <p:blipFill>
          <a:blip r:embed="rId4"/>
          <a:stretch>
            <a:fillRect/>
          </a:stretch>
        </p:blipFill>
        <p:spPr>
          <a:xfrm>
            <a:off x="9811264" y="5976961"/>
            <a:ext cx="2158741" cy="653697"/>
          </a:xfrm>
          <a:prstGeom prst="rect">
            <a:avLst/>
          </a:prstGeom>
        </p:spPr>
      </p:pic>
      <p:pic>
        <p:nvPicPr>
          <p:cNvPr id="7" name="Picture 6" descr="A yellow text on a black background&#10;&#10;Description automatically generated">
            <a:extLst>
              <a:ext uri="{FF2B5EF4-FFF2-40B4-BE49-F238E27FC236}">
                <a16:creationId xmlns:a16="http://schemas.microsoft.com/office/drawing/2014/main" id="{46F5C91A-43F3-4CCF-C93F-22198F7A6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509248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977939" y="2697303"/>
            <a:ext cx="5118061" cy="328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Island hopping experience– we are five Islands</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Castle Cornet</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The Little Chapel</a:t>
            </a:r>
          </a:p>
          <a:p>
            <a:pPr marL="285750" indent="-285750">
              <a:lnSpc>
                <a:spcPct val="150000"/>
              </a:lnSpc>
              <a:buFont typeface="Arial" panose="020B0604020202020204" pitchFamily="34" charset="0"/>
              <a:buChar char="•"/>
            </a:pPr>
            <a:r>
              <a:rPr lang="en-GB" altLang="en-US" sz="1400" dirty="0" err="1">
                <a:solidFill>
                  <a:schemeClr val="tx2">
                    <a:lumMod val="75000"/>
                  </a:schemeClr>
                </a:solidFill>
                <a:latin typeface="Open Sans"/>
                <a:ea typeface="Open Sans"/>
                <a:cs typeface="Open Sans"/>
              </a:rPr>
              <a:t>Hauteville</a:t>
            </a:r>
            <a:r>
              <a:rPr lang="en-GB" altLang="en-US" sz="1400" dirty="0">
                <a:solidFill>
                  <a:schemeClr val="tx2">
                    <a:lumMod val="75000"/>
                  </a:schemeClr>
                </a:solidFill>
                <a:latin typeface="Open Sans"/>
                <a:ea typeface="Open Sans"/>
                <a:cs typeface="Open Sans"/>
              </a:rPr>
              <a:t> House</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Guernsey Museums (</a:t>
            </a:r>
            <a:r>
              <a:rPr lang="en-GB" altLang="en-US" sz="1400" dirty="0" err="1">
                <a:solidFill>
                  <a:schemeClr val="tx2">
                    <a:lumMod val="75000"/>
                  </a:schemeClr>
                </a:solidFill>
                <a:latin typeface="Open Sans"/>
                <a:ea typeface="Open Sans"/>
                <a:cs typeface="Open Sans"/>
              </a:rPr>
              <a:t>incl</a:t>
            </a:r>
            <a:r>
              <a:rPr lang="en-GB" altLang="en-US" sz="1400" dirty="0">
                <a:solidFill>
                  <a:schemeClr val="tx2">
                    <a:lumMod val="75000"/>
                  </a:schemeClr>
                </a:solidFill>
                <a:latin typeface="Open Sans"/>
                <a:ea typeface="Open Sans"/>
                <a:cs typeface="Open Sans"/>
              </a:rPr>
              <a:t> Fort Grey / German Naval Signals HQ) and Art Gallery at Candie</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Other museums, </a:t>
            </a:r>
            <a:r>
              <a:rPr lang="en-GB" altLang="en-US" sz="1400" dirty="0" err="1">
                <a:solidFill>
                  <a:schemeClr val="tx2">
                    <a:lumMod val="75000"/>
                  </a:schemeClr>
                </a:solidFill>
                <a:latin typeface="Open Sans"/>
                <a:ea typeface="Open Sans"/>
                <a:cs typeface="Open Sans"/>
              </a:rPr>
              <a:t>incl</a:t>
            </a:r>
            <a:r>
              <a:rPr lang="en-GB" altLang="en-US" sz="1400" dirty="0">
                <a:solidFill>
                  <a:schemeClr val="tx2">
                    <a:lumMod val="75000"/>
                  </a:schemeClr>
                </a:solidFill>
                <a:latin typeface="Open Sans"/>
                <a:ea typeface="Open Sans"/>
                <a:cs typeface="Open Sans"/>
              </a:rPr>
              <a:t> German Occupation Museum / German Underground Hospital / La </a:t>
            </a:r>
            <a:r>
              <a:rPr lang="en-GB" altLang="en-US" sz="1400" dirty="0" err="1">
                <a:solidFill>
                  <a:schemeClr val="tx2">
                    <a:lumMod val="75000"/>
                  </a:schemeClr>
                </a:solidFill>
                <a:latin typeface="Open Sans"/>
                <a:ea typeface="Open Sans"/>
                <a:cs typeface="Open Sans"/>
              </a:rPr>
              <a:t>Vallette</a:t>
            </a:r>
            <a:r>
              <a:rPr lang="en-GB" altLang="en-US" sz="1400" dirty="0">
                <a:solidFill>
                  <a:schemeClr val="tx2">
                    <a:lumMod val="75000"/>
                  </a:schemeClr>
                </a:solidFill>
                <a:latin typeface="Open Sans"/>
                <a:ea typeface="Open Sans"/>
                <a:cs typeface="Open Sans"/>
              </a:rPr>
              <a:t> </a:t>
            </a:r>
          </a:p>
          <a:p>
            <a:pPr>
              <a:lnSpc>
                <a:spcPct val="150000"/>
              </a:lnSpc>
            </a:pPr>
            <a:endParaRPr lang="en-GB" altLang="en-US" sz="1400" dirty="0">
              <a:solidFill>
                <a:schemeClr val="tx2">
                  <a:lumMod val="75000"/>
                </a:schemeClr>
              </a:solidFill>
              <a:latin typeface="Open Sans"/>
              <a:ea typeface="Open Sans"/>
              <a:cs typeface="Open Sans"/>
            </a:endParaRPr>
          </a:p>
          <a:p>
            <a:pPr>
              <a:lnSpc>
                <a:spcPct val="150000"/>
              </a:lnSpc>
            </a:pPr>
            <a:endParaRPr lang="en-GB" altLang="en-US" sz="1400" dirty="0">
              <a:solidFill>
                <a:schemeClr val="tx2">
                  <a:lumMod val="75000"/>
                </a:schemeClr>
              </a:solidFill>
              <a:latin typeface="Open Sans"/>
              <a:ea typeface="Open Sans"/>
              <a:cs typeface="Open Sans"/>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973965" y="1017283"/>
            <a:ext cx="9250689" cy="1352550"/>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What are our main attractions? </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dirty="0">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sp>
        <p:nvSpPr>
          <p:cNvPr id="7" name="TextBox 6">
            <a:extLst>
              <a:ext uri="{FF2B5EF4-FFF2-40B4-BE49-F238E27FC236}">
                <a16:creationId xmlns:a16="http://schemas.microsoft.com/office/drawing/2014/main" id="{B5313D74-9F85-B4A8-702E-6AF423013E02}"/>
              </a:ext>
            </a:extLst>
          </p:cNvPr>
          <p:cNvSpPr txBox="1"/>
          <p:nvPr/>
        </p:nvSpPr>
        <p:spPr>
          <a:xfrm>
            <a:off x="973965" y="5705887"/>
            <a:ext cx="6358378" cy="463588"/>
          </a:xfrm>
          <a:prstGeom prst="rect">
            <a:avLst/>
          </a:prstGeom>
          <a:noFill/>
        </p:spPr>
        <p:txBody>
          <a:bodyPr wrap="square">
            <a:spAutoFit/>
          </a:bodyPr>
          <a:lstStyle/>
          <a:p>
            <a:pPr>
              <a:lnSpc>
                <a:spcPct val="150000"/>
              </a:lnSpc>
            </a:pPr>
            <a:r>
              <a:rPr lang="en-GB" altLang="en-US" b="1" dirty="0">
                <a:solidFill>
                  <a:schemeClr val="tx2">
                    <a:lumMod val="75000"/>
                  </a:schemeClr>
                </a:solidFill>
                <a:latin typeface="Open Sans"/>
                <a:ea typeface="Open Sans"/>
                <a:cs typeface="Open Sans"/>
              </a:rPr>
              <a:t>Know the seasonal and opening hours</a:t>
            </a:r>
          </a:p>
        </p:txBody>
      </p:sp>
      <p:sp>
        <p:nvSpPr>
          <p:cNvPr id="8" name="TextBox 7">
            <a:extLst>
              <a:ext uri="{FF2B5EF4-FFF2-40B4-BE49-F238E27FC236}">
                <a16:creationId xmlns:a16="http://schemas.microsoft.com/office/drawing/2014/main" id="{D1462E21-3980-B77D-B439-BD45CCFF2C18}"/>
              </a:ext>
            </a:extLst>
          </p:cNvPr>
          <p:cNvSpPr txBox="1">
            <a:spLocks noChangeArrowheads="1"/>
          </p:cNvSpPr>
          <p:nvPr/>
        </p:nvSpPr>
        <p:spPr bwMode="auto">
          <a:xfrm>
            <a:off x="6228669" y="2697303"/>
            <a:ext cx="5118061" cy="232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285750" indent="-285750">
              <a:lnSpc>
                <a:spcPct val="150000"/>
              </a:lnSpc>
              <a:buFont typeface="Arial" panose="020B0604020202020204" pitchFamily="34" charset="0"/>
              <a:buChar char="•"/>
            </a:pPr>
            <a:r>
              <a:rPr lang="en-GB" altLang="en-US" sz="1400" dirty="0" err="1">
                <a:solidFill>
                  <a:schemeClr val="tx2">
                    <a:lumMod val="75000"/>
                  </a:schemeClr>
                </a:solidFill>
                <a:latin typeface="Open Sans"/>
                <a:ea typeface="Open Sans"/>
                <a:cs typeface="Open Sans"/>
              </a:rPr>
              <a:t>Sausmarez</a:t>
            </a:r>
            <a:r>
              <a:rPr lang="en-GB" altLang="en-US" sz="1400" dirty="0">
                <a:solidFill>
                  <a:schemeClr val="tx2">
                    <a:lumMod val="75000"/>
                  </a:schemeClr>
                </a:solidFill>
                <a:latin typeface="Open Sans"/>
                <a:ea typeface="Open Sans"/>
                <a:cs typeface="Open Sans"/>
              </a:rPr>
              <a:t> Manor</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Wild swimming and outdoor saunas</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Incredible beaches</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Thriving foodie scene – </a:t>
            </a:r>
            <a:r>
              <a:rPr lang="en-GB" altLang="en-US" sz="1400" dirty="0" err="1">
                <a:solidFill>
                  <a:schemeClr val="tx2">
                    <a:lumMod val="75000"/>
                  </a:schemeClr>
                </a:solidFill>
                <a:latin typeface="Open Sans"/>
                <a:ea typeface="Open Sans"/>
                <a:cs typeface="Open Sans"/>
              </a:rPr>
              <a:t>Vraic</a:t>
            </a:r>
            <a:r>
              <a:rPr lang="en-GB" altLang="en-US" sz="1400" dirty="0">
                <a:solidFill>
                  <a:schemeClr val="tx2">
                    <a:lumMod val="75000"/>
                  </a:schemeClr>
                </a:solidFill>
                <a:latin typeface="Open Sans"/>
                <a:ea typeface="Open Sans"/>
                <a:cs typeface="Open Sans"/>
              </a:rPr>
              <a:t>, </a:t>
            </a:r>
            <a:r>
              <a:rPr lang="en-GB" altLang="en-US" sz="1400" dirty="0" err="1">
                <a:solidFill>
                  <a:schemeClr val="tx2">
                    <a:lumMod val="75000"/>
                  </a:schemeClr>
                </a:solidFill>
                <a:latin typeface="Open Sans"/>
                <a:ea typeface="Open Sans"/>
                <a:cs typeface="Open Sans"/>
              </a:rPr>
              <a:t>Fukku</a:t>
            </a:r>
            <a:r>
              <a:rPr lang="en-GB" altLang="en-US" sz="1400" dirty="0">
                <a:solidFill>
                  <a:schemeClr val="tx2">
                    <a:lumMod val="75000"/>
                  </a:schemeClr>
                </a:solidFill>
                <a:latin typeface="Open Sans"/>
                <a:ea typeface="Open Sans"/>
                <a:cs typeface="Open Sans"/>
              </a:rPr>
              <a:t>, Alba – putting Guernsey on the foodie map</a:t>
            </a:r>
          </a:p>
          <a:p>
            <a:pPr marL="285750" indent="-285750">
              <a:lnSpc>
                <a:spcPct val="150000"/>
              </a:lnSpc>
              <a:buFont typeface="Arial" panose="020B0604020202020204" pitchFamily="34" charset="0"/>
              <a:buChar char="•"/>
            </a:pPr>
            <a:r>
              <a:rPr lang="en-GB" altLang="en-US" sz="1400" dirty="0">
                <a:solidFill>
                  <a:schemeClr val="tx2">
                    <a:lumMod val="75000"/>
                  </a:schemeClr>
                </a:solidFill>
                <a:latin typeface="Open Sans"/>
                <a:ea typeface="Open Sans"/>
                <a:cs typeface="Open Sans"/>
              </a:rPr>
              <a:t>Oatlands Village</a:t>
            </a:r>
          </a:p>
          <a:p>
            <a:pPr>
              <a:lnSpc>
                <a:spcPct val="150000"/>
              </a:lnSpc>
            </a:pPr>
            <a:endParaRPr lang="en-GB" altLang="en-US" sz="1400" dirty="0">
              <a:solidFill>
                <a:schemeClr val="tx2">
                  <a:lumMod val="75000"/>
                </a:schemeClr>
              </a:solidFill>
              <a:latin typeface="Open Sans"/>
              <a:ea typeface="Open Sans"/>
              <a:cs typeface="Open Sans"/>
            </a:endParaRPr>
          </a:p>
        </p:txBody>
      </p:sp>
      <p:sp>
        <p:nvSpPr>
          <p:cNvPr id="10" name="TextBox 9">
            <a:extLst>
              <a:ext uri="{FF2B5EF4-FFF2-40B4-BE49-F238E27FC236}">
                <a16:creationId xmlns:a16="http://schemas.microsoft.com/office/drawing/2014/main" id="{CA7A46C8-9186-4636-7AF6-C75E50BE0DB9}"/>
              </a:ext>
            </a:extLst>
          </p:cNvPr>
          <p:cNvSpPr txBox="1"/>
          <p:nvPr/>
        </p:nvSpPr>
        <p:spPr>
          <a:xfrm>
            <a:off x="948768" y="2118996"/>
            <a:ext cx="6358378" cy="463525"/>
          </a:xfrm>
          <a:prstGeom prst="rect">
            <a:avLst/>
          </a:prstGeom>
          <a:noFill/>
        </p:spPr>
        <p:txBody>
          <a:bodyPr wrap="square">
            <a:spAutoFit/>
          </a:bodyPr>
          <a:lstStyle/>
          <a:p>
            <a:pPr>
              <a:lnSpc>
                <a:spcPct val="150000"/>
              </a:lnSpc>
            </a:pPr>
            <a:r>
              <a:rPr lang="en-GB" altLang="en-US" sz="1800" b="1" dirty="0">
                <a:solidFill>
                  <a:srgbClr val="0DB0CA"/>
                </a:solidFill>
                <a:latin typeface="Open Sans"/>
                <a:ea typeface="Open Sans"/>
                <a:cs typeface="Open Sans"/>
              </a:rPr>
              <a:t>Examples include: </a:t>
            </a:r>
          </a:p>
        </p:txBody>
      </p:sp>
      <p:pic>
        <p:nvPicPr>
          <p:cNvPr id="11" name="Picture 10">
            <a:extLst>
              <a:ext uri="{FF2B5EF4-FFF2-40B4-BE49-F238E27FC236}">
                <a16:creationId xmlns:a16="http://schemas.microsoft.com/office/drawing/2014/main" id="{70E25BA6-9497-5906-0D93-81517A388950}"/>
              </a:ext>
            </a:extLst>
          </p:cNvPr>
          <p:cNvPicPr>
            <a:picLocks noChangeAspect="1"/>
          </p:cNvPicPr>
          <p:nvPr/>
        </p:nvPicPr>
        <p:blipFill>
          <a:blip r:embed="rId4"/>
          <a:stretch>
            <a:fillRect/>
          </a:stretch>
        </p:blipFill>
        <p:spPr>
          <a:xfrm>
            <a:off x="1015443" y="2809875"/>
            <a:ext cx="165993" cy="223730"/>
          </a:xfrm>
          <a:prstGeom prst="rect">
            <a:avLst/>
          </a:prstGeom>
        </p:spPr>
      </p:pic>
      <p:pic>
        <p:nvPicPr>
          <p:cNvPr id="12" name="Picture 11">
            <a:extLst>
              <a:ext uri="{FF2B5EF4-FFF2-40B4-BE49-F238E27FC236}">
                <a16:creationId xmlns:a16="http://schemas.microsoft.com/office/drawing/2014/main" id="{4A01CA32-99EE-4AA2-D07E-70BB12585208}"/>
              </a:ext>
            </a:extLst>
          </p:cNvPr>
          <p:cNvPicPr>
            <a:picLocks noChangeAspect="1"/>
          </p:cNvPicPr>
          <p:nvPr/>
        </p:nvPicPr>
        <p:blipFill>
          <a:blip r:embed="rId4"/>
          <a:stretch>
            <a:fillRect/>
          </a:stretch>
        </p:blipFill>
        <p:spPr>
          <a:xfrm>
            <a:off x="1015443" y="3140075"/>
            <a:ext cx="165993" cy="223730"/>
          </a:xfrm>
          <a:prstGeom prst="rect">
            <a:avLst/>
          </a:prstGeom>
        </p:spPr>
      </p:pic>
      <p:pic>
        <p:nvPicPr>
          <p:cNvPr id="13" name="Picture 12">
            <a:extLst>
              <a:ext uri="{FF2B5EF4-FFF2-40B4-BE49-F238E27FC236}">
                <a16:creationId xmlns:a16="http://schemas.microsoft.com/office/drawing/2014/main" id="{E73F1CD7-3ADA-AAD3-F5BF-974BC8C3461B}"/>
              </a:ext>
            </a:extLst>
          </p:cNvPr>
          <p:cNvPicPr>
            <a:picLocks noChangeAspect="1"/>
          </p:cNvPicPr>
          <p:nvPr/>
        </p:nvPicPr>
        <p:blipFill>
          <a:blip r:embed="rId4"/>
          <a:stretch>
            <a:fillRect/>
          </a:stretch>
        </p:blipFill>
        <p:spPr>
          <a:xfrm>
            <a:off x="1015443" y="3454400"/>
            <a:ext cx="165993" cy="223730"/>
          </a:xfrm>
          <a:prstGeom prst="rect">
            <a:avLst/>
          </a:prstGeom>
        </p:spPr>
      </p:pic>
      <p:pic>
        <p:nvPicPr>
          <p:cNvPr id="14" name="Picture 13">
            <a:extLst>
              <a:ext uri="{FF2B5EF4-FFF2-40B4-BE49-F238E27FC236}">
                <a16:creationId xmlns:a16="http://schemas.microsoft.com/office/drawing/2014/main" id="{55FD61F1-77FD-54D7-9A5A-153D0D203A90}"/>
              </a:ext>
            </a:extLst>
          </p:cNvPr>
          <p:cNvPicPr>
            <a:picLocks noChangeAspect="1"/>
          </p:cNvPicPr>
          <p:nvPr/>
        </p:nvPicPr>
        <p:blipFill>
          <a:blip r:embed="rId4"/>
          <a:stretch>
            <a:fillRect/>
          </a:stretch>
        </p:blipFill>
        <p:spPr>
          <a:xfrm>
            <a:off x="1015443" y="3778250"/>
            <a:ext cx="165993" cy="223730"/>
          </a:xfrm>
          <a:prstGeom prst="rect">
            <a:avLst/>
          </a:prstGeom>
        </p:spPr>
      </p:pic>
      <p:pic>
        <p:nvPicPr>
          <p:cNvPr id="15" name="Picture 14">
            <a:extLst>
              <a:ext uri="{FF2B5EF4-FFF2-40B4-BE49-F238E27FC236}">
                <a16:creationId xmlns:a16="http://schemas.microsoft.com/office/drawing/2014/main" id="{E7CA373F-1422-EAB9-A057-2BBF43CFB5CE}"/>
              </a:ext>
            </a:extLst>
          </p:cNvPr>
          <p:cNvPicPr>
            <a:picLocks noChangeAspect="1"/>
          </p:cNvPicPr>
          <p:nvPr/>
        </p:nvPicPr>
        <p:blipFill>
          <a:blip r:embed="rId4"/>
          <a:stretch>
            <a:fillRect/>
          </a:stretch>
        </p:blipFill>
        <p:spPr>
          <a:xfrm>
            <a:off x="1015443" y="4098925"/>
            <a:ext cx="165993" cy="223730"/>
          </a:xfrm>
          <a:prstGeom prst="rect">
            <a:avLst/>
          </a:prstGeom>
        </p:spPr>
      </p:pic>
      <p:pic>
        <p:nvPicPr>
          <p:cNvPr id="16" name="Picture 15">
            <a:extLst>
              <a:ext uri="{FF2B5EF4-FFF2-40B4-BE49-F238E27FC236}">
                <a16:creationId xmlns:a16="http://schemas.microsoft.com/office/drawing/2014/main" id="{EE65C396-0707-AB0B-DFD9-28CD362F0151}"/>
              </a:ext>
            </a:extLst>
          </p:cNvPr>
          <p:cNvPicPr>
            <a:picLocks noChangeAspect="1"/>
          </p:cNvPicPr>
          <p:nvPr/>
        </p:nvPicPr>
        <p:blipFill>
          <a:blip r:embed="rId4"/>
          <a:stretch>
            <a:fillRect/>
          </a:stretch>
        </p:blipFill>
        <p:spPr>
          <a:xfrm>
            <a:off x="1015443" y="4733925"/>
            <a:ext cx="165993" cy="223730"/>
          </a:xfrm>
          <a:prstGeom prst="rect">
            <a:avLst/>
          </a:prstGeom>
        </p:spPr>
      </p:pic>
      <p:pic>
        <p:nvPicPr>
          <p:cNvPr id="17" name="Picture 16">
            <a:extLst>
              <a:ext uri="{FF2B5EF4-FFF2-40B4-BE49-F238E27FC236}">
                <a16:creationId xmlns:a16="http://schemas.microsoft.com/office/drawing/2014/main" id="{AD0396E6-64B8-3793-4958-1449ED8A9D71}"/>
              </a:ext>
            </a:extLst>
          </p:cNvPr>
          <p:cNvPicPr>
            <a:picLocks noChangeAspect="1"/>
          </p:cNvPicPr>
          <p:nvPr/>
        </p:nvPicPr>
        <p:blipFill>
          <a:blip r:embed="rId4"/>
          <a:stretch>
            <a:fillRect/>
          </a:stretch>
        </p:blipFill>
        <p:spPr>
          <a:xfrm>
            <a:off x="6269831" y="2809875"/>
            <a:ext cx="165993" cy="223730"/>
          </a:xfrm>
          <a:prstGeom prst="rect">
            <a:avLst/>
          </a:prstGeom>
        </p:spPr>
      </p:pic>
      <p:pic>
        <p:nvPicPr>
          <p:cNvPr id="18" name="Picture 17">
            <a:extLst>
              <a:ext uri="{FF2B5EF4-FFF2-40B4-BE49-F238E27FC236}">
                <a16:creationId xmlns:a16="http://schemas.microsoft.com/office/drawing/2014/main" id="{860C79C8-A94A-F0B1-5AB5-FE3350B3AF62}"/>
              </a:ext>
            </a:extLst>
          </p:cNvPr>
          <p:cNvPicPr>
            <a:picLocks noChangeAspect="1"/>
          </p:cNvPicPr>
          <p:nvPr/>
        </p:nvPicPr>
        <p:blipFill>
          <a:blip r:embed="rId4"/>
          <a:stretch>
            <a:fillRect/>
          </a:stretch>
        </p:blipFill>
        <p:spPr>
          <a:xfrm>
            <a:off x="6269831" y="3130597"/>
            <a:ext cx="165993" cy="223730"/>
          </a:xfrm>
          <a:prstGeom prst="rect">
            <a:avLst/>
          </a:prstGeom>
        </p:spPr>
      </p:pic>
      <p:pic>
        <p:nvPicPr>
          <p:cNvPr id="21" name="Picture 20">
            <a:extLst>
              <a:ext uri="{FF2B5EF4-FFF2-40B4-BE49-F238E27FC236}">
                <a16:creationId xmlns:a16="http://schemas.microsoft.com/office/drawing/2014/main" id="{DD3576A3-9839-980A-6611-8265B358F386}"/>
              </a:ext>
            </a:extLst>
          </p:cNvPr>
          <p:cNvPicPr>
            <a:picLocks noChangeAspect="1"/>
          </p:cNvPicPr>
          <p:nvPr/>
        </p:nvPicPr>
        <p:blipFill>
          <a:blip r:embed="rId4"/>
          <a:stretch>
            <a:fillRect/>
          </a:stretch>
        </p:blipFill>
        <p:spPr>
          <a:xfrm>
            <a:off x="6269831" y="3451320"/>
            <a:ext cx="165993" cy="223730"/>
          </a:xfrm>
          <a:prstGeom prst="rect">
            <a:avLst/>
          </a:prstGeom>
        </p:spPr>
      </p:pic>
      <p:pic>
        <p:nvPicPr>
          <p:cNvPr id="23" name="Picture 22">
            <a:extLst>
              <a:ext uri="{FF2B5EF4-FFF2-40B4-BE49-F238E27FC236}">
                <a16:creationId xmlns:a16="http://schemas.microsoft.com/office/drawing/2014/main" id="{BA3E4125-AB46-280C-88E8-470AFEAA1D55}"/>
              </a:ext>
            </a:extLst>
          </p:cNvPr>
          <p:cNvPicPr>
            <a:picLocks noChangeAspect="1"/>
          </p:cNvPicPr>
          <p:nvPr/>
        </p:nvPicPr>
        <p:blipFill>
          <a:blip r:embed="rId4"/>
          <a:stretch>
            <a:fillRect/>
          </a:stretch>
        </p:blipFill>
        <p:spPr>
          <a:xfrm>
            <a:off x="6269831" y="3778866"/>
            <a:ext cx="165993" cy="223730"/>
          </a:xfrm>
          <a:prstGeom prst="rect">
            <a:avLst/>
          </a:prstGeom>
        </p:spPr>
      </p:pic>
      <p:pic>
        <p:nvPicPr>
          <p:cNvPr id="24" name="Picture 23">
            <a:extLst>
              <a:ext uri="{FF2B5EF4-FFF2-40B4-BE49-F238E27FC236}">
                <a16:creationId xmlns:a16="http://schemas.microsoft.com/office/drawing/2014/main" id="{29C47EC4-14F0-7574-0055-77039E1B9DA9}"/>
              </a:ext>
            </a:extLst>
          </p:cNvPr>
          <p:cNvPicPr>
            <a:picLocks noChangeAspect="1"/>
          </p:cNvPicPr>
          <p:nvPr/>
        </p:nvPicPr>
        <p:blipFill>
          <a:blip r:embed="rId4"/>
          <a:stretch>
            <a:fillRect/>
          </a:stretch>
        </p:blipFill>
        <p:spPr>
          <a:xfrm>
            <a:off x="6269831" y="4413487"/>
            <a:ext cx="165993" cy="223730"/>
          </a:xfrm>
          <a:prstGeom prst="rect">
            <a:avLst/>
          </a:prstGeom>
        </p:spPr>
      </p:pic>
      <p:pic>
        <p:nvPicPr>
          <p:cNvPr id="25" name="Picture 24">
            <a:extLst>
              <a:ext uri="{FF2B5EF4-FFF2-40B4-BE49-F238E27FC236}">
                <a16:creationId xmlns:a16="http://schemas.microsoft.com/office/drawing/2014/main" id="{1DDCE878-96C5-68EA-F81A-3F52DF8D06CC}"/>
              </a:ext>
            </a:extLst>
          </p:cNvPr>
          <p:cNvPicPr>
            <a:picLocks noChangeAspect="1"/>
          </p:cNvPicPr>
          <p:nvPr/>
        </p:nvPicPr>
        <p:blipFill>
          <a:blip r:embed="rId5"/>
          <a:stretch>
            <a:fillRect/>
          </a:stretch>
        </p:blipFill>
        <p:spPr>
          <a:xfrm>
            <a:off x="9811264" y="5976961"/>
            <a:ext cx="2158741" cy="653697"/>
          </a:xfrm>
          <a:prstGeom prst="rect">
            <a:avLst/>
          </a:prstGeom>
        </p:spPr>
      </p:pic>
      <p:pic>
        <p:nvPicPr>
          <p:cNvPr id="26" name="Picture 25" descr="A yellow text on a black background&#10;&#10;Description automatically generated">
            <a:extLst>
              <a:ext uri="{FF2B5EF4-FFF2-40B4-BE49-F238E27FC236}">
                <a16:creationId xmlns:a16="http://schemas.microsoft.com/office/drawing/2014/main" id="{D4E7B890-F462-27E5-F3F2-2FF7A9EA3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12275599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4"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P spid="7"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sp>
        <p:nvSpPr>
          <p:cNvPr id="10" name="Text Placeholder 48">
            <a:extLst>
              <a:ext uri="{FF2B5EF4-FFF2-40B4-BE49-F238E27FC236}">
                <a16:creationId xmlns:a16="http://schemas.microsoft.com/office/drawing/2014/main" id="{B24D6CC6-F5D2-8420-B80E-315CD19C6553}"/>
              </a:ext>
            </a:extLst>
          </p:cNvPr>
          <p:cNvSpPr>
            <a:spLocks noGrp="1"/>
          </p:cNvSpPr>
          <p:nvPr>
            <p:ph type="body" sz="quarter" idx="13"/>
          </p:nvPr>
        </p:nvSpPr>
        <p:spPr>
          <a:xfrm>
            <a:off x="5904459" y="628952"/>
            <a:ext cx="4000990" cy="1447639"/>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Popular</a:t>
            </a:r>
            <a:br>
              <a:rPr lang="en-GB" dirty="0">
                <a:solidFill>
                  <a:schemeClr val="tx2">
                    <a:lumMod val="75000"/>
                  </a:schemeClr>
                </a:solidFill>
                <a:latin typeface="Ubuntu"/>
                <a:ea typeface="Open Sans"/>
                <a:cs typeface="Open Sans"/>
              </a:rPr>
            </a:br>
            <a:r>
              <a:rPr lang="en-GB" dirty="0">
                <a:solidFill>
                  <a:schemeClr val="tx2">
                    <a:lumMod val="75000"/>
                  </a:schemeClr>
                </a:solidFill>
                <a:latin typeface="Ubuntu"/>
                <a:ea typeface="Open Sans"/>
                <a:cs typeface="Open Sans"/>
              </a:rPr>
              <a:t>excursions</a:t>
            </a:r>
            <a:endParaRPr lang="en-US" dirty="0"/>
          </a:p>
        </p:txBody>
      </p:sp>
      <p:sp>
        <p:nvSpPr>
          <p:cNvPr id="11" name="TextBox 10">
            <a:extLst>
              <a:ext uri="{FF2B5EF4-FFF2-40B4-BE49-F238E27FC236}">
                <a16:creationId xmlns:a16="http://schemas.microsoft.com/office/drawing/2014/main" id="{57E72D7E-1134-A374-063A-94E30E6F74FE}"/>
              </a:ext>
            </a:extLst>
          </p:cNvPr>
          <p:cNvSpPr txBox="1">
            <a:spLocks noChangeArrowheads="1"/>
          </p:cNvSpPr>
          <p:nvPr/>
        </p:nvSpPr>
        <p:spPr bwMode="auto">
          <a:xfrm>
            <a:off x="5901457" y="2192560"/>
            <a:ext cx="5702127" cy="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ts val="2560"/>
              </a:lnSpc>
            </a:pPr>
            <a:r>
              <a:rPr lang="en-GB" altLang="en-US" b="1" dirty="0">
                <a:solidFill>
                  <a:srgbClr val="0DB0CA"/>
                </a:solidFill>
                <a:latin typeface="Open Sans"/>
                <a:ea typeface="Open Sans"/>
                <a:cs typeface="Open Sans"/>
              </a:rPr>
              <a:t>Island Hopping </a:t>
            </a:r>
            <a:br>
              <a:rPr lang="en-GB" altLang="en-US" dirty="0">
                <a:solidFill>
                  <a:schemeClr val="tx2">
                    <a:lumMod val="75000"/>
                  </a:schemeClr>
                </a:solidFill>
                <a:latin typeface="Open Sans"/>
                <a:ea typeface="Open Sans"/>
                <a:cs typeface="Open Sans"/>
              </a:rPr>
            </a:br>
            <a:r>
              <a:rPr lang="en-GB" altLang="en-US" dirty="0">
                <a:solidFill>
                  <a:schemeClr val="tx2">
                    <a:lumMod val="75000"/>
                  </a:schemeClr>
                </a:solidFill>
                <a:latin typeface="Open Sans"/>
                <a:ea typeface="Open Sans"/>
                <a:cs typeface="Open Sans"/>
              </a:rPr>
              <a:t>Day trips to Herm, Sark, Lihou, Alderney and Jersey</a:t>
            </a:r>
          </a:p>
        </p:txBody>
      </p:sp>
      <p:sp>
        <p:nvSpPr>
          <p:cNvPr id="12" name="TextBox 11">
            <a:extLst>
              <a:ext uri="{FF2B5EF4-FFF2-40B4-BE49-F238E27FC236}">
                <a16:creationId xmlns:a16="http://schemas.microsoft.com/office/drawing/2014/main" id="{00692C6B-FEC6-4524-7CAC-2D7385D89F46}"/>
              </a:ext>
            </a:extLst>
          </p:cNvPr>
          <p:cNvSpPr txBox="1">
            <a:spLocks noChangeArrowheads="1"/>
          </p:cNvSpPr>
          <p:nvPr/>
        </p:nvSpPr>
        <p:spPr bwMode="auto">
          <a:xfrm>
            <a:off x="5901457" y="3030760"/>
            <a:ext cx="5095702" cy="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ts val="2560"/>
              </a:lnSpc>
            </a:pPr>
            <a:r>
              <a:rPr lang="en-GB" altLang="en-US" b="1" dirty="0">
                <a:solidFill>
                  <a:srgbClr val="0DB0CA"/>
                </a:solidFill>
                <a:latin typeface="Open Sans"/>
                <a:ea typeface="Open Sans"/>
                <a:cs typeface="Open Sans"/>
              </a:rPr>
              <a:t>Outdoor experiences</a:t>
            </a:r>
            <a:br>
              <a:rPr lang="en-GB" altLang="en-US" dirty="0">
                <a:solidFill>
                  <a:schemeClr val="tx2">
                    <a:lumMod val="75000"/>
                  </a:schemeClr>
                </a:solidFill>
                <a:latin typeface="Open Sans"/>
                <a:ea typeface="Open Sans"/>
                <a:cs typeface="Open Sans"/>
              </a:rPr>
            </a:br>
            <a:r>
              <a:rPr lang="en-GB" altLang="en-US" dirty="0">
                <a:solidFill>
                  <a:schemeClr val="tx2">
                    <a:lumMod val="75000"/>
                  </a:schemeClr>
                </a:solidFill>
                <a:latin typeface="Open Sans"/>
                <a:ea typeface="Open Sans"/>
                <a:cs typeface="Open Sans"/>
              </a:rPr>
              <a:t>Cycling, Kayaking, Paddleboarding, Surfing etc</a:t>
            </a:r>
          </a:p>
        </p:txBody>
      </p:sp>
      <p:sp>
        <p:nvSpPr>
          <p:cNvPr id="13" name="TextBox 12">
            <a:extLst>
              <a:ext uri="{FF2B5EF4-FFF2-40B4-BE49-F238E27FC236}">
                <a16:creationId xmlns:a16="http://schemas.microsoft.com/office/drawing/2014/main" id="{592D67FE-8CC2-CEA1-F2E9-E84D7A770EC9}"/>
              </a:ext>
            </a:extLst>
          </p:cNvPr>
          <p:cNvSpPr txBox="1">
            <a:spLocks noChangeArrowheads="1"/>
          </p:cNvSpPr>
          <p:nvPr/>
        </p:nvSpPr>
        <p:spPr bwMode="auto">
          <a:xfrm>
            <a:off x="5901457" y="3894360"/>
            <a:ext cx="5095702" cy="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ts val="2560"/>
              </a:lnSpc>
            </a:pPr>
            <a:r>
              <a:rPr lang="en-GB" altLang="en-US" b="1" dirty="0">
                <a:solidFill>
                  <a:srgbClr val="0DB0CA"/>
                </a:solidFill>
                <a:latin typeface="Open Sans"/>
                <a:ea typeface="Open Sans"/>
                <a:cs typeface="Open Sans"/>
              </a:rPr>
              <a:t>Guided Tours led by local guides</a:t>
            </a:r>
            <a:br>
              <a:rPr lang="en-GB" altLang="en-US" dirty="0">
                <a:solidFill>
                  <a:schemeClr val="tx2">
                    <a:lumMod val="75000"/>
                  </a:schemeClr>
                </a:solidFill>
                <a:latin typeface="Open Sans"/>
                <a:ea typeface="Open Sans"/>
                <a:cs typeface="Open Sans"/>
              </a:rPr>
            </a:br>
            <a:r>
              <a:rPr lang="en-GB" altLang="en-US" dirty="0">
                <a:solidFill>
                  <a:schemeClr val="tx2">
                    <a:lumMod val="75000"/>
                  </a:schemeClr>
                </a:solidFill>
                <a:latin typeface="Open Sans"/>
                <a:ea typeface="Open Sans"/>
                <a:cs typeface="Open Sans"/>
              </a:rPr>
              <a:t>by coach, taxi, walking and cycling</a:t>
            </a:r>
          </a:p>
        </p:txBody>
      </p:sp>
      <p:sp>
        <p:nvSpPr>
          <p:cNvPr id="14" name="TextBox 13">
            <a:extLst>
              <a:ext uri="{FF2B5EF4-FFF2-40B4-BE49-F238E27FC236}">
                <a16:creationId xmlns:a16="http://schemas.microsoft.com/office/drawing/2014/main" id="{DB1AF3DE-6CB2-A8B6-BA85-219DE5E495DC}"/>
              </a:ext>
            </a:extLst>
          </p:cNvPr>
          <p:cNvSpPr txBox="1">
            <a:spLocks noChangeArrowheads="1"/>
          </p:cNvSpPr>
          <p:nvPr/>
        </p:nvSpPr>
        <p:spPr bwMode="auto">
          <a:xfrm>
            <a:off x="5901457" y="4757960"/>
            <a:ext cx="5629102" cy="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ts val="2560"/>
              </a:lnSpc>
            </a:pPr>
            <a:r>
              <a:rPr lang="en-GB" altLang="en-US" b="1" dirty="0">
                <a:solidFill>
                  <a:srgbClr val="0DB0CA"/>
                </a:solidFill>
                <a:latin typeface="Open Sans"/>
                <a:ea typeface="Open Sans"/>
                <a:cs typeface="Open Sans"/>
              </a:rPr>
              <a:t>Tasting experiences</a:t>
            </a:r>
            <a:br>
              <a:rPr lang="en-GB" altLang="en-US" dirty="0">
                <a:solidFill>
                  <a:schemeClr val="tx2">
                    <a:lumMod val="75000"/>
                  </a:schemeClr>
                </a:solidFill>
                <a:latin typeface="Open Sans"/>
                <a:ea typeface="Open Sans"/>
                <a:cs typeface="Open Sans"/>
              </a:rPr>
            </a:br>
            <a:r>
              <a:rPr lang="en-GB" altLang="en-US" dirty="0" err="1">
                <a:solidFill>
                  <a:schemeClr val="tx2">
                    <a:lumMod val="75000"/>
                  </a:schemeClr>
                </a:solidFill>
                <a:latin typeface="Open Sans"/>
                <a:ea typeface="Open Sans"/>
                <a:cs typeface="Open Sans"/>
              </a:rPr>
              <a:t>Rocquettes</a:t>
            </a:r>
            <a:r>
              <a:rPr lang="en-GB" altLang="en-US" dirty="0">
                <a:solidFill>
                  <a:schemeClr val="tx2">
                    <a:lumMod val="75000"/>
                  </a:schemeClr>
                </a:solidFill>
                <a:latin typeface="Open Sans"/>
                <a:ea typeface="Open Sans"/>
                <a:cs typeface="Open Sans"/>
              </a:rPr>
              <a:t> Cider, Little Big Group, Seaweed tour</a:t>
            </a:r>
          </a:p>
        </p:txBody>
      </p:sp>
      <p:sp>
        <p:nvSpPr>
          <p:cNvPr id="15" name="Freeform: Shape 29">
            <a:extLst>
              <a:ext uri="{FF2B5EF4-FFF2-40B4-BE49-F238E27FC236}">
                <a16:creationId xmlns:a16="http://schemas.microsoft.com/office/drawing/2014/main" id="{F499D57F-11C2-973A-BBAB-2DF0DB408FC1}"/>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icture Placeholder 4">
            <a:extLst>
              <a:ext uri="{FF2B5EF4-FFF2-40B4-BE49-F238E27FC236}">
                <a16:creationId xmlns:a16="http://schemas.microsoft.com/office/drawing/2014/main" id="{0FD7A06D-C58E-CF4B-D57B-4AAAD0A3A54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590" t="-775" r="28344" b="775"/>
          <a:stretch/>
        </p:blipFill>
        <p:spPr>
          <a:xfrm>
            <a:off x="276225" y="1130508"/>
            <a:ext cx="4794067" cy="5300325"/>
          </a:xfrm>
        </p:spPr>
      </p:pic>
      <p:pic>
        <p:nvPicPr>
          <p:cNvPr id="6" name="Picture 5">
            <a:extLst>
              <a:ext uri="{FF2B5EF4-FFF2-40B4-BE49-F238E27FC236}">
                <a16:creationId xmlns:a16="http://schemas.microsoft.com/office/drawing/2014/main" id="{7A57D189-19BF-71D3-52CD-4E67E30BACA1}"/>
              </a:ext>
            </a:extLst>
          </p:cNvPr>
          <p:cNvPicPr>
            <a:picLocks noChangeAspect="1"/>
          </p:cNvPicPr>
          <p:nvPr/>
        </p:nvPicPr>
        <p:blipFill>
          <a:blip r:embed="rId5"/>
          <a:stretch>
            <a:fillRect/>
          </a:stretch>
        </p:blipFill>
        <p:spPr>
          <a:xfrm>
            <a:off x="9811264" y="5976961"/>
            <a:ext cx="2158741" cy="653697"/>
          </a:xfrm>
          <a:prstGeom prst="rect">
            <a:avLst/>
          </a:prstGeom>
        </p:spPr>
      </p:pic>
      <p:pic>
        <p:nvPicPr>
          <p:cNvPr id="7" name="Picture 6" descr="A yellow text on a black background&#10;&#10;Description automatically generated">
            <a:extLst>
              <a:ext uri="{FF2B5EF4-FFF2-40B4-BE49-F238E27FC236}">
                <a16:creationId xmlns:a16="http://schemas.microsoft.com/office/drawing/2014/main" id="{2D57635F-D834-90C2-F4F5-D94108CDBE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2422742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20000" decel="4000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1+#ppt_w/2"/>
                                          </p:val>
                                        </p:tav>
                                        <p:tav tm="100000">
                                          <p:val>
                                            <p:strVal val="#ppt_x"/>
                                          </p:val>
                                        </p:tav>
                                      </p:tavLst>
                                    </p:anim>
                                    <p:anim calcmode="lin" valueType="num">
                                      <p:cBhvr additive="base">
                                        <p:cTn id="8" dur="10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2" accel="20000" decel="4000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1+#ppt_w/2"/>
                                          </p:val>
                                        </p:tav>
                                        <p:tav tm="100000">
                                          <p:val>
                                            <p:strVal val="#ppt_x"/>
                                          </p:val>
                                        </p:tav>
                                      </p:tavLst>
                                    </p:anim>
                                    <p:anim calcmode="lin" valueType="num">
                                      <p:cBhvr additive="base">
                                        <p:cTn id="12" dur="1000" fill="hold"/>
                                        <p:tgtEl>
                                          <p:spTgt spid="73"/>
                                        </p:tgtEl>
                                        <p:attrNameLst>
                                          <p:attrName>ppt_y</p:attrName>
                                        </p:attrNameLst>
                                      </p:cBhvr>
                                      <p:tavLst>
                                        <p:tav tm="0">
                                          <p:val>
                                            <p:strVal val="#ppt_y"/>
                                          </p:val>
                                        </p:tav>
                                        <p:tav tm="100000">
                                          <p:val>
                                            <p:strVal val="#ppt_y"/>
                                          </p:val>
                                        </p:tav>
                                      </p:tavLst>
                                    </p:anim>
                                  </p:childTnLst>
                                </p:cTn>
                              </p:par>
                              <p:par>
                                <p:cTn id="13" presetID="2" presetClass="entr" presetSubtype="8" accel="20000" decel="40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0-#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accel="20000" decel="4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accel="20000" decel="4000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accel="20000" decel="4000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ppt_x"/>
                                          </p:val>
                                        </p:tav>
                                        <p:tav tm="100000">
                                          <p:val>
                                            <p:strVal val="#ppt_x"/>
                                          </p:val>
                                        </p:tav>
                                      </p:tavLst>
                                    </p:anim>
                                    <p:anim calcmode="lin" valueType="num">
                                      <p:cBhvr additive="base">
                                        <p:cTn id="40" dur="10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accel="20000" decel="4000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ppt_x"/>
                                          </p:val>
                                        </p:tav>
                                        <p:tav tm="100000">
                                          <p:val>
                                            <p:strVal val="#ppt_x"/>
                                          </p:val>
                                        </p:tav>
                                      </p:tavLst>
                                    </p:anim>
                                    <p:anim calcmode="lin" valueType="num">
                                      <p:cBhvr additive="base">
                                        <p:cTn id="44" dur="10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accel="20000" decel="4000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ppt_x"/>
                                          </p:val>
                                        </p:tav>
                                        <p:tav tm="100000">
                                          <p:val>
                                            <p:strVal val="#ppt_x"/>
                                          </p:val>
                                        </p:tav>
                                      </p:tavLst>
                                    </p:anim>
                                    <p:anim calcmode="lin" valueType="num">
                                      <p:cBhvr additive="base">
                                        <p:cTn id="4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5303993" y="2697303"/>
            <a:ext cx="5318689" cy="26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285750" indent="-285750">
              <a:lnSpc>
                <a:spcPct val="150000"/>
              </a:lnSpc>
              <a:buFont typeface="Arial" panose="020B0604020202020204" pitchFamily="34" charset="0"/>
              <a:buChar char="•"/>
            </a:pPr>
            <a:r>
              <a:rPr lang="en-GB" altLang="en-US" sz="1600" dirty="0">
                <a:solidFill>
                  <a:schemeClr val="tx2">
                    <a:lumMod val="75000"/>
                  </a:schemeClr>
                </a:solidFill>
                <a:latin typeface="Open Sans"/>
                <a:ea typeface="Open Sans"/>
                <a:cs typeface="Open Sans"/>
              </a:rPr>
              <a:t>40+ events and menus celebrating local produce</a:t>
            </a:r>
          </a:p>
          <a:p>
            <a:pPr marL="285750" indent="-285750">
              <a:lnSpc>
                <a:spcPct val="150000"/>
              </a:lnSpc>
              <a:buFont typeface="Arial" panose="020B0604020202020204" pitchFamily="34" charset="0"/>
              <a:buChar char="•"/>
            </a:pPr>
            <a:r>
              <a:rPr lang="en-GB" altLang="en-US" sz="1600" dirty="0">
                <a:solidFill>
                  <a:schemeClr val="tx2">
                    <a:lumMod val="75000"/>
                  </a:schemeClr>
                </a:solidFill>
                <a:latin typeface="Open Sans"/>
                <a:ea typeface="Open Sans"/>
                <a:cs typeface="Open Sans"/>
              </a:rPr>
              <a:t>Boost tourism during the shoulder seasons</a:t>
            </a:r>
          </a:p>
          <a:p>
            <a:pPr marL="285750" indent="-285750">
              <a:lnSpc>
                <a:spcPct val="150000"/>
              </a:lnSpc>
              <a:buFont typeface="Arial" panose="020B0604020202020204" pitchFamily="34" charset="0"/>
              <a:buChar char="•"/>
            </a:pPr>
            <a:r>
              <a:rPr lang="en-GB" altLang="en-US" sz="1600" dirty="0">
                <a:solidFill>
                  <a:schemeClr val="tx2">
                    <a:lumMod val="75000"/>
                  </a:schemeClr>
                </a:solidFill>
                <a:latin typeface="Open Sans"/>
                <a:ea typeface="Open Sans"/>
                <a:cs typeface="Open Sans"/>
              </a:rPr>
              <a:t>Position Guernsey as a leading foodie destination</a:t>
            </a:r>
          </a:p>
          <a:p>
            <a:pPr marL="285750" indent="-285750">
              <a:lnSpc>
                <a:spcPct val="150000"/>
              </a:lnSpc>
              <a:buFont typeface="Arial" panose="020B0604020202020204" pitchFamily="34" charset="0"/>
              <a:buChar char="•"/>
            </a:pPr>
            <a:r>
              <a:rPr lang="en-GB" altLang="en-US" sz="1600" dirty="0">
                <a:solidFill>
                  <a:schemeClr val="tx2">
                    <a:lumMod val="75000"/>
                  </a:schemeClr>
                </a:solidFill>
                <a:latin typeface="Open Sans"/>
                <a:ea typeface="Open Sans"/>
                <a:cs typeface="Open Sans"/>
              </a:rPr>
              <a:t>A series of immersive experiences</a:t>
            </a:r>
          </a:p>
          <a:p>
            <a:pPr marL="285750" indent="-285750">
              <a:lnSpc>
                <a:spcPct val="150000"/>
              </a:lnSpc>
              <a:buFont typeface="Arial" panose="020B0604020202020204" pitchFamily="34" charset="0"/>
              <a:buChar char="•"/>
            </a:pPr>
            <a:r>
              <a:rPr lang="en-GB" altLang="en-US" sz="1600" dirty="0">
                <a:solidFill>
                  <a:schemeClr val="tx2">
                    <a:lumMod val="75000"/>
                  </a:schemeClr>
                </a:solidFill>
                <a:latin typeface="Open Sans"/>
                <a:ea typeface="Open Sans"/>
                <a:cs typeface="Open Sans"/>
              </a:rPr>
              <a:t>Dedicated </a:t>
            </a:r>
            <a:r>
              <a:rPr lang="en-GB" altLang="en-US" sz="1600" dirty="0" err="1">
                <a:solidFill>
                  <a:schemeClr val="tx2">
                    <a:lumMod val="75000"/>
                  </a:schemeClr>
                </a:solidFill>
                <a:latin typeface="Open Sans"/>
                <a:ea typeface="Open Sans"/>
                <a:cs typeface="Open Sans"/>
              </a:rPr>
              <a:t>VisitGuernsey</a:t>
            </a:r>
            <a:r>
              <a:rPr lang="en-GB" altLang="en-US" sz="1600" dirty="0">
                <a:solidFill>
                  <a:schemeClr val="tx2">
                    <a:lumMod val="75000"/>
                  </a:schemeClr>
                </a:solidFill>
                <a:latin typeface="Open Sans"/>
                <a:ea typeface="Open Sans"/>
                <a:cs typeface="Open Sans"/>
              </a:rPr>
              <a:t> marketing campaign</a:t>
            </a:r>
          </a:p>
          <a:p>
            <a:pPr marL="285750" indent="-285750">
              <a:lnSpc>
                <a:spcPct val="150000"/>
              </a:lnSpc>
              <a:buFont typeface="Arial" panose="020B0604020202020204" pitchFamily="34" charset="0"/>
              <a:buChar char="•"/>
            </a:pPr>
            <a:r>
              <a:rPr lang="en-GB" altLang="en-US" sz="1600" dirty="0">
                <a:solidFill>
                  <a:schemeClr val="tx2">
                    <a:lumMod val="75000"/>
                  </a:schemeClr>
                </a:solidFill>
                <a:latin typeface="Open Sans"/>
                <a:ea typeface="Open Sans"/>
                <a:cs typeface="Open Sans"/>
              </a:rPr>
              <a:t>Wide exposure via press, social media, trade mailers and a new festival website</a:t>
            </a: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5300019" y="1017283"/>
            <a:ext cx="9250689" cy="1352550"/>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The Big Eat</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dirty="0">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sp>
        <p:nvSpPr>
          <p:cNvPr id="10" name="TextBox 9">
            <a:extLst>
              <a:ext uri="{FF2B5EF4-FFF2-40B4-BE49-F238E27FC236}">
                <a16:creationId xmlns:a16="http://schemas.microsoft.com/office/drawing/2014/main" id="{CA7A46C8-9186-4636-7AF6-C75E50BE0DB9}"/>
              </a:ext>
            </a:extLst>
          </p:cNvPr>
          <p:cNvSpPr txBox="1"/>
          <p:nvPr/>
        </p:nvSpPr>
        <p:spPr>
          <a:xfrm>
            <a:off x="5274822" y="2118996"/>
            <a:ext cx="6358378" cy="463525"/>
          </a:xfrm>
          <a:prstGeom prst="rect">
            <a:avLst/>
          </a:prstGeom>
          <a:noFill/>
        </p:spPr>
        <p:txBody>
          <a:bodyPr wrap="square">
            <a:spAutoFit/>
          </a:bodyPr>
          <a:lstStyle/>
          <a:p>
            <a:pPr>
              <a:lnSpc>
                <a:spcPct val="150000"/>
              </a:lnSpc>
            </a:pPr>
            <a:r>
              <a:rPr lang="en-GB" altLang="en-US" sz="1800" b="1" dirty="0">
                <a:solidFill>
                  <a:srgbClr val="0DB0CA"/>
                </a:solidFill>
                <a:latin typeface="Open Sans"/>
                <a:ea typeface="Open Sans"/>
                <a:cs typeface="Open Sans"/>
              </a:rPr>
              <a:t>New food festival taking place in April and October</a:t>
            </a:r>
          </a:p>
        </p:txBody>
      </p:sp>
      <p:pic>
        <p:nvPicPr>
          <p:cNvPr id="9" name="Picture 8" descr="A computer with a black keyboard&#10;&#10;Description automatically generated">
            <a:extLst>
              <a:ext uri="{FF2B5EF4-FFF2-40B4-BE49-F238E27FC236}">
                <a16:creationId xmlns:a16="http://schemas.microsoft.com/office/drawing/2014/main" id="{041D2578-6C9F-B730-EC9E-BDEDED88D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108" y="756029"/>
            <a:ext cx="8368374" cy="6276281"/>
          </a:xfrm>
          <a:prstGeom prst="rect">
            <a:avLst/>
          </a:prstGeom>
        </p:spPr>
      </p:pic>
      <p:pic>
        <p:nvPicPr>
          <p:cNvPr id="20" name="Picture 19">
            <a:extLst>
              <a:ext uri="{FF2B5EF4-FFF2-40B4-BE49-F238E27FC236}">
                <a16:creationId xmlns:a16="http://schemas.microsoft.com/office/drawing/2014/main" id="{703DD221-C01D-4487-D121-BAC929C0BE48}"/>
              </a:ext>
            </a:extLst>
          </p:cNvPr>
          <p:cNvPicPr>
            <a:picLocks noChangeAspect="1"/>
          </p:cNvPicPr>
          <p:nvPr/>
        </p:nvPicPr>
        <p:blipFill>
          <a:blip r:embed="rId5"/>
          <a:stretch>
            <a:fillRect/>
          </a:stretch>
        </p:blipFill>
        <p:spPr>
          <a:xfrm>
            <a:off x="9811264" y="5976961"/>
            <a:ext cx="2158741" cy="653697"/>
          </a:xfrm>
          <a:prstGeom prst="rect">
            <a:avLst/>
          </a:prstGeom>
        </p:spPr>
      </p:pic>
      <p:pic>
        <p:nvPicPr>
          <p:cNvPr id="25" name="Picture 24" descr="A yellow text on a black background&#10;&#10;Description automatically generated">
            <a:extLst>
              <a:ext uri="{FF2B5EF4-FFF2-40B4-BE49-F238E27FC236}">
                <a16:creationId xmlns:a16="http://schemas.microsoft.com/office/drawing/2014/main" id="{0E176DE8-5ADE-0003-1413-C236ECDCC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32324711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BD968-C3E6-974F-7F08-4DEB4E7FC45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pic>
        <p:nvPicPr>
          <p:cNvPr id="13" name="Picture 12" descr="A black and white background&#10;&#10;Description automatically generated">
            <a:extLst>
              <a:ext uri="{FF2B5EF4-FFF2-40B4-BE49-F238E27FC236}">
                <a16:creationId xmlns:a16="http://schemas.microsoft.com/office/drawing/2014/main" id="{2CDE5376-2BAF-0729-14BB-077A5D9267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A08F7F9-C7CA-672A-2A31-2309A11675A9}"/>
              </a:ext>
            </a:extLst>
          </p:cNvPr>
          <p:cNvSpPr txBox="1"/>
          <p:nvPr/>
        </p:nvSpPr>
        <p:spPr>
          <a:xfrm>
            <a:off x="181896" y="3013501"/>
            <a:ext cx="11828207" cy="830997"/>
          </a:xfrm>
          <a:prstGeom prst="rect">
            <a:avLst/>
          </a:prstGeom>
          <a:noFill/>
        </p:spPr>
        <p:txBody>
          <a:bodyPr wrap="square" rtlCol="0">
            <a:spAutoFit/>
          </a:bodyPr>
          <a:lstStyle/>
          <a:p>
            <a:pPr algn="ctr"/>
            <a:r>
              <a:rPr lang="en-GB" sz="4800" dirty="0">
                <a:latin typeface="Ubuntu Light" panose="020B0304030602030204" pitchFamily="34" charset="0"/>
              </a:rPr>
              <a:t>Disability Awareness</a:t>
            </a:r>
            <a:endParaRPr lang="en-GG" sz="4800" dirty="0">
              <a:latin typeface="Ubuntu Light" panose="020B0304030602030204" pitchFamily="34" charset="0"/>
            </a:endParaRPr>
          </a:p>
        </p:txBody>
      </p:sp>
    </p:spTree>
    <p:extLst>
      <p:ext uri="{BB962C8B-B14F-4D97-AF65-F5344CB8AC3E}">
        <p14:creationId xmlns:p14="http://schemas.microsoft.com/office/powerpoint/2010/main" val="1882879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E3314812-12DC-E5A4-28A5-C2439102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079" y="6004566"/>
            <a:ext cx="1780790" cy="537860"/>
          </a:xfrm>
          <a:prstGeom prst="rect">
            <a:avLst/>
          </a:prstGeom>
        </p:spPr>
      </p:pic>
      <p:pic>
        <p:nvPicPr>
          <p:cNvPr id="9" name="Picture 8" descr="A black and white sign with white text&#10;&#10;Description automatically generated">
            <a:extLst>
              <a:ext uri="{FF2B5EF4-FFF2-40B4-BE49-F238E27FC236}">
                <a16:creationId xmlns:a16="http://schemas.microsoft.com/office/drawing/2014/main" id="{01A639A9-CE16-6B7D-92FD-48D985A7E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880" y="6004566"/>
            <a:ext cx="1596199" cy="528932"/>
          </a:xfrm>
          <a:prstGeom prst="rect">
            <a:avLst/>
          </a:prstGeom>
        </p:spPr>
      </p:pic>
      <p:sp>
        <p:nvSpPr>
          <p:cNvPr id="11" name="Text Placeholder 48">
            <a:extLst>
              <a:ext uri="{FF2B5EF4-FFF2-40B4-BE49-F238E27FC236}">
                <a16:creationId xmlns:a16="http://schemas.microsoft.com/office/drawing/2014/main" id="{F6E39A16-882A-F49D-3172-460B541F27EC}"/>
              </a:ext>
            </a:extLst>
          </p:cNvPr>
          <p:cNvSpPr txBox="1">
            <a:spLocks/>
          </p:cNvSpPr>
          <p:nvPr/>
        </p:nvSpPr>
        <p:spPr>
          <a:xfrm>
            <a:off x="836556" y="866738"/>
            <a:ext cx="5344098" cy="1554843"/>
          </a:xfrm>
          <a:prstGeom prst="rect">
            <a:avLst/>
          </a:prstGeom>
        </p:spPr>
        <p:txBody>
          <a:bodyPr lIns="91440" tIns="45720" rIns="91440" bIns="45720" rtlCol="0" anchor="t">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defRPr/>
            </a:pPr>
            <a:r>
              <a:rPr lang="en-US" sz="3400" b="1" dirty="0">
                <a:ea typeface="+mn-lt"/>
                <a:cs typeface="+mn-lt"/>
              </a:rPr>
              <a:t>Great service is </a:t>
            </a:r>
            <a:endParaRPr lang="en-US" dirty="0">
              <a:ea typeface="+mn-lt"/>
              <a:cs typeface="+mn-lt"/>
            </a:endParaRPr>
          </a:p>
          <a:p>
            <a:pPr marL="0" indent="0">
              <a:spcAft>
                <a:spcPts val="0"/>
              </a:spcAft>
              <a:buNone/>
              <a:defRPr/>
            </a:pPr>
            <a:r>
              <a:rPr lang="en-US" sz="3400" b="1" dirty="0">
                <a:ea typeface="+mn-lt"/>
                <a:cs typeface="+mn-lt"/>
              </a:rPr>
              <a:t>about great people</a:t>
            </a:r>
            <a:endParaRPr lang="en-US" dirty="0">
              <a:ea typeface="+mn-lt"/>
              <a:cs typeface="+mn-lt"/>
            </a:endParaRPr>
          </a:p>
        </p:txBody>
      </p:sp>
      <p:sp>
        <p:nvSpPr>
          <p:cNvPr id="1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837339" y="2349313"/>
            <a:ext cx="4803658" cy="254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a:lnSpc>
                <a:spcPct val="150000"/>
              </a:lnSpc>
            </a:pPr>
            <a:r>
              <a:rPr lang="en-GB" dirty="0">
                <a:latin typeface="Open Sans"/>
                <a:ea typeface="Open Sans"/>
                <a:cs typeface="Open Sans"/>
              </a:rPr>
              <a:t>'I've learned that people will forget what you said, people will forget what you did, but </a:t>
            </a:r>
            <a:r>
              <a:rPr lang="en-GB" b="1" dirty="0">
                <a:latin typeface="Open Sans"/>
                <a:ea typeface="Open Sans"/>
                <a:cs typeface="Open Sans"/>
              </a:rPr>
              <a:t>people will never forget how you made them feel</a:t>
            </a:r>
            <a:r>
              <a:rPr lang="en-GB" dirty="0">
                <a:latin typeface="Open Sans"/>
                <a:ea typeface="Open Sans"/>
                <a:cs typeface="Open Sans"/>
              </a:rPr>
              <a:t>'</a:t>
            </a:r>
            <a:endParaRPr lang="en-GB" dirty="0">
              <a:ea typeface="Open Sans"/>
              <a:cs typeface="Open Sans"/>
            </a:endParaRPr>
          </a:p>
          <a:p>
            <a:pPr marL="285750" indent="-285750">
              <a:lnSpc>
                <a:spcPct val="150000"/>
              </a:lnSpc>
              <a:buFont typeface="Calibri"/>
              <a:buChar char="-"/>
            </a:pPr>
            <a:r>
              <a:rPr lang="en-GB" dirty="0">
                <a:latin typeface="Open Sans"/>
                <a:ea typeface="Open Sans"/>
                <a:cs typeface="Open Sans"/>
              </a:rPr>
              <a:t>Maya Angelou</a:t>
            </a:r>
          </a:p>
          <a:p>
            <a:pPr marL="285750" indent="-285750">
              <a:lnSpc>
                <a:spcPct val="150000"/>
              </a:lnSpc>
              <a:buFont typeface="Calibri"/>
              <a:buChar char="-"/>
            </a:pPr>
            <a:endParaRPr lang="en-GB" dirty="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94E4639-E768-4F1C-249A-76B0D89247B0}"/>
              </a:ext>
            </a:extLst>
          </p:cNvPr>
          <p:cNvSpPr txBox="1"/>
          <p:nvPr/>
        </p:nvSpPr>
        <p:spPr>
          <a:xfrm>
            <a:off x="2523700" y="3226474"/>
            <a:ext cx="7521677" cy="369332"/>
          </a:xfrm>
          <a:prstGeom prst="rect">
            <a:avLst/>
          </a:prstGeom>
          <a:noFill/>
        </p:spPr>
        <p:txBody>
          <a:bodyPr wrap="square" rtlCol="0">
            <a:spAutoFit/>
          </a:bodyPr>
          <a:lstStyle/>
          <a:p>
            <a:pPr algn="ctr"/>
            <a:r>
              <a:rPr lang="en-GG" dirty="0">
                <a:solidFill>
                  <a:schemeClr val="bg1"/>
                </a:solidFill>
              </a:rPr>
              <a:t>New slides</a:t>
            </a:r>
          </a:p>
        </p:txBody>
      </p:sp>
      <p:pic>
        <p:nvPicPr>
          <p:cNvPr id="4" name="Picture 3" descr="A black background with white text&#10;&#10;Description automatically generated">
            <a:extLst>
              <a:ext uri="{FF2B5EF4-FFF2-40B4-BE49-F238E27FC236}">
                <a16:creationId xmlns:a16="http://schemas.microsoft.com/office/drawing/2014/main" id="{AA6C6188-017A-1548-D377-934216076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079" y="6004566"/>
            <a:ext cx="1780790" cy="537860"/>
          </a:xfrm>
          <a:prstGeom prst="rect">
            <a:avLst/>
          </a:prstGeom>
        </p:spPr>
      </p:pic>
      <p:pic>
        <p:nvPicPr>
          <p:cNvPr id="5" name="Picture 4" descr="A black and white sign with white text&#10;&#10;Description automatically generated">
            <a:extLst>
              <a:ext uri="{FF2B5EF4-FFF2-40B4-BE49-F238E27FC236}">
                <a16:creationId xmlns:a16="http://schemas.microsoft.com/office/drawing/2014/main" id="{0D961AD4-069F-1853-BC7D-A6ACA65C1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880" y="6004566"/>
            <a:ext cx="1596199" cy="528932"/>
          </a:xfrm>
          <a:prstGeom prst="rect">
            <a:avLst/>
          </a:prstGeom>
        </p:spPr>
      </p:pic>
      <p:sp>
        <p:nvSpPr>
          <p:cNvPr id="6" name="Text Placeholder 48">
            <a:extLst>
              <a:ext uri="{FF2B5EF4-FFF2-40B4-BE49-F238E27FC236}">
                <a16:creationId xmlns:a16="http://schemas.microsoft.com/office/drawing/2014/main" id="{3324ED38-84B1-5CD3-1DE1-90F49928DCCF}"/>
              </a:ext>
            </a:extLst>
          </p:cNvPr>
          <p:cNvSpPr txBox="1">
            <a:spLocks/>
          </p:cNvSpPr>
          <p:nvPr/>
        </p:nvSpPr>
        <p:spPr>
          <a:xfrm>
            <a:off x="836556" y="866738"/>
            <a:ext cx="5344098" cy="1554843"/>
          </a:xfrm>
          <a:prstGeom prst="rect">
            <a:avLst/>
          </a:prstGeom>
        </p:spPr>
        <p:txBody>
          <a:bodyPr lIns="91440" tIns="45720" rIns="91440" bIns="45720" rtlCol="0" anchor="t">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defRPr/>
            </a:pPr>
            <a:r>
              <a:rPr lang="en-US" sz="3400" b="1" dirty="0">
                <a:ea typeface="+mn-lt"/>
                <a:cs typeface="+mn-lt"/>
              </a:rPr>
              <a:t>Great service is </a:t>
            </a:r>
            <a:endParaRPr lang="en-US" dirty="0">
              <a:ea typeface="+mn-lt"/>
              <a:cs typeface="+mn-lt"/>
            </a:endParaRPr>
          </a:p>
          <a:p>
            <a:pPr marL="0" indent="0">
              <a:spcAft>
                <a:spcPts val="0"/>
              </a:spcAft>
              <a:buNone/>
              <a:defRPr/>
            </a:pPr>
            <a:r>
              <a:rPr lang="en-US" sz="3400" b="1" dirty="0">
                <a:ea typeface="+mn-lt"/>
                <a:cs typeface="+mn-lt"/>
              </a:rPr>
              <a:t>about great people</a:t>
            </a:r>
            <a:endParaRPr lang="en-US" dirty="0">
              <a:ea typeface="+mn-lt"/>
              <a:cs typeface="+mn-lt"/>
            </a:endParaRPr>
          </a:p>
        </p:txBody>
      </p:sp>
      <p:sp>
        <p:nvSpPr>
          <p:cNvPr id="8" name="TextBox 31">
            <a:extLst>
              <a:ext uri="{FF2B5EF4-FFF2-40B4-BE49-F238E27FC236}">
                <a16:creationId xmlns:a16="http://schemas.microsoft.com/office/drawing/2014/main" id="{FDBD49BC-979E-82C8-9D85-5E02E64D951E}"/>
              </a:ext>
            </a:extLst>
          </p:cNvPr>
          <p:cNvSpPr txBox="1">
            <a:spLocks noChangeArrowheads="1"/>
          </p:cNvSpPr>
          <p:nvPr/>
        </p:nvSpPr>
        <p:spPr bwMode="auto">
          <a:xfrm>
            <a:off x="837339" y="2349313"/>
            <a:ext cx="4803658" cy="254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a:lnSpc>
                <a:spcPct val="150000"/>
              </a:lnSpc>
            </a:pPr>
            <a:r>
              <a:rPr lang="en-GB" dirty="0">
                <a:latin typeface="Open Sans"/>
                <a:ea typeface="Open Sans"/>
                <a:cs typeface="Open Sans"/>
              </a:rPr>
              <a:t>'I've learned that people will forget what you said, people will forget what you did, but </a:t>
            </a:r>
            <a:r>
              <a:rPr lang="en-GB" b="1" dirty="0">
                <a:latin typeface="Open Sans"/>
                <a:ea typeface="Open Sans"/>
                <a:cs typeface="Open Sans"/>
              </a:rPr>
              <a:t>people will never forget how you made them feel</a:t>
            </a:r>
            <a:r>
              <a:rPr lang="en-GB" dirty="0">
                <a:latin typeface="Open Sans"/>
                <a:ea typeface="Open Sans"/>
                <a:cs typeface="Open Sans"/>
              </a:rPr>
              <a:t>'</a:t>
            </a:r>
            <a:endParaRPr lang="en-GB" dirty="0">
              <a:ea typeface="Open Sans"/>
              <a:cs typeface="Open Sans"/>
            </a:endParaRPr>
          </a:p>
          <a:p>
            <a:pPr marL="285750" indent="-285750">
              <a:lnSpc>
                <a:spcPct val="150000"/>
              </a:lnSpc>
              <a:buFont typeface="Calibri"/>
              <a:buChar char="-"/>
            </a:pPr>
            <a:r>
              <a:rPr lang="en-GB" dirty="0">
                <a:latin typeface="Open Sans"/>
                <a:ea typeface="Open Sans"/>
                <a:cs typeface="Open Sans"/>
              </a:rPr>
              <a:t>Maya Angelou</a:t>
            </a:r>
          </a:p>
          <a:p>
            <a:pPr marL="285750" indent="-285750">
              <a:lnSpc>
                <a:spcPct val="150000"/>
              </a:lnSpc>
              <a:buFont typeface="Calibri"/>
              <a:buChar char="-"/>
            </a:pPr>
            <a:endParaRPr lang="en-GB" dirty="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0C1E8047-AD5B-0A5A-7C11-29B5697BAFBD}"/>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Shape 29">
            <a:extLst>
              <a:ext uri="{FF2B5EF4-FFF2-40B4-BE49-F238E27FC236}">
                <a16:creationId xmlns:a16="http://schemas.microsoft.com/office/drawing/2014/main" id="{B9655422-344A-45CD-0493-EF2CFBC6A4DC}"/>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D239168D-6E4B-F6D1-0762-FEA0F409E899}"/>
              </a:ext>
            </a:extLst>
          </p:cNvPr>
          <p:cNvSpPr txBox="1">
            <a:spLocks noChangeArrowheads="1"/>
          </p:cNvSpPr>
          <p:nvPr/>
        </p:nvSpPr>
        <p:spPr bwMode="auto">
          <a:xfrm>
            <a:off x="6004098" y="2624070"/>
            <a:ext cx="5478367" cy="28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When and how to offer help</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Hidden disabilities</a:t>
            </a:r>
          </a:p>
          <a:p>
            <a:pPr marL="171450" indent="-171450" eaLnBrk="1" hangingPunct="1">
              <a:lnSpc>
                <a:spcPts val="2460"/>
              </a:lnSpc>
              <a:buFont typeface="Arial" panose="020B0604020202020204" pitchFamily="34" charset="0"/>
              <a:buChar char="•"/>
            </a:pPr>
            <a:r>
              <a:rPr lang="en-GB" altLang="en-US" dirty="0">
                <a:solidFill>
                  <a:schemeClr val="tx2">
                    <a:lumMod val="75000"/>
                  </a:schemeClr>
                </a:solidFill>
                <a:latin typeface="Open Sans"/>
                <a:ea typeface="Open Sans"/>
                <a:cs typeface="Open Sans"/>
              </a:rPr>
              <a:t>Complying with the Law. </a:t>
            </a:r>
            <a:br>
              <a:rPr lang="en-GB" altLang="en-US" dirty="0">
                <a:solidFill>
                  <a:schemeClr val="tx2">
                    <a:lumMod val="75000"/>
                  </a:schemeClr>
                </a:solidFill>
                <a:latin typeface="Open Sans"/>
                <a:ea typeface="Open Sans"/>
                <a:cs typeface="Open Sans"/>
              </a:rPr>
            </a:br>
            <a:r>
              <a:rPr lang="en-GB" altLang="en-US" dirty="0">
                <a:solidFill>
                  <a:schemeClr val="tx2">
                    <a:lumMod val="75000"/>
                  </a:schemeClr>
                </a:solidFill>
                <a:latin typeface="Open Sans"/>
                <a:ea typeface="Open Sans"/>
                <a:cs typeface="Open Sans"/>
              </a:rPr>
              <a:t>Making reasonable adjustments</a:t>
            </a:r>
          </a:p>
          <a:p>
            <a:pPr marL="171450" indent="-171450" eaLnBrk="1" hangingPunct="1">
              <a:lnSpc>
                <a:spcPts val="2460"/>
              </a:lnSpc>
              <a:buFont typeface="Arial" panose="020B0604020202020204" pitchFamily="34" charset="0"/>
              <a:buChar char="•"/>
            </a:pPr>
            <a:r>
              <a:rPr lang="en-GB" altLang="en-US" dirty="0" err="1">
                <a:solidFill>
                  <a:schemeClr val="tx2">
                    <a:lumMod val="75000"/>
                  </a:schemeClr>
                </a:solidFill>
                <a:latin typeface="Open Sans"/>
                <a:ea typeface="Open Sans"/>
                <a:cs typeface="Open Sans"/>
              </a:rPr>
              <a:t>AccessAble</a:t>
            </a:r>
            <a:r>
              <a:rPr lang="en-GB" altLang="en-US" dirty="0">
                <a:solidFill>
                  <a:schemeClr val="tx2">
                    <a:lumMod val="75000"/>
                  </a:schemeClr>
                </a:solidFill>
                <a:latin typeface="Open Sans"/>
                <a:ea typeface="Open Sans"/>
                <a:cs typeface="Open Sans"/>
              </a:rPr>
              <a:t> is a great tool that businesses can utilise, for more information view their website:</a:t>
            </a:r>
            <a:br>
              <a:rPr lang="en-GB" altLang="en-US" dirty="0">
                <a:solidFill>
                  <a:schemeClr val="tx2">
                    <a:lumMod val="75000"/>
                  </a:schemeClr>
                </a:solidFill>
                <a:latin typeface="Open Sans"/>
                <a:ea typeface="Open Sans"/>
                <a:cs typeface="Open Sans"/>
              </a:rPr>
            </a:br>
            <a:r>
              <a:rPr lang="en-GB" altLang="en-US" dirty="0">
                <a:solidFill>
                  <a:schemeClr val="tx2">
                    <a:lumMod val="75000"/>
                  </a:schemeClr>
                </a:solidFill>
                <a:latin typeface="Open Sans"/>
                <a:ea typeface="Open Sans"/>
                <a:cs typeface="Open Sans"/>
                <a:hlinkClick r:id="rId5"/>
              </a:rPr>
              <a:t>https://www.accessable.co.uk/organisations/states-of-guernsey/</a:t>
            </a:r>
            <a:r>
              <a:rPr lang="en-GB" altLang="en-US" dirty="0">
                <a:solidFill>
                  <a:schemeClr val="tx2">
                    <a:lumMod val="75000"/>
                  </a:schemeClr>
                </a:solidFill>
                <a:latin typeface="Open Sans"/>
                <a:ea typeface="Open Sans"/>
                <a:cs typeface="Open Sans"/>
              </a:rPr>
              <a:t> </a:t>
            </a:r>
          </a:p>
        </p:txBody>
      </p:sp>
      <p:sp>
        <p:nvSpPr>
          <p:cNvPr id="15" name="Freeform: Shape 34">
            <a:extLst>
              <a:ext uri="{FF2B5EF4-FFF2-40B4-BE49-F238E27FC236}">
                <a16:creationId xmlns:a16="http://schemas.microsoft.com/office/drawing/2014/main" id="{3602D856-6013-5380-12F0-222B19B939A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 Placeholder 48">
            <a:extLst>
              <a:ext uri="{FF2B5EF4-FFF2-40B4-BE49-F238E27FC236}">
                <a16:creationId xmlns:a16="http://schemas.microsoft.com/office/drawing/2014/main" id="{8580DB5B-BDFB-BFF6-84AB-DED7D3F2F7B1}"/>
              </a:ext>
            </a:extLst>
          </p:cNvPr>
          <p:cNvSpPr txBox="1">
            <a:spLocks/>
          </p:cNvSpPr>
          <p:nvPr/>
        </p:nvSpPr>
        <p:spPr>
          <a:xfrm>
            <a:off x="5962650" y="1227374"/>
            <a:ext cx="4371975" cy="1352550"/>
          </a:xfrm>
          <a:prstGeom prst="rect">
            <a:avLst/>
          </a:prstGeom>
        </p:spPr>
        <p:txBody>
          <a:bodyPr rtlCol="0"/>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Aft>
                <a:spcPts val="0"/>
              </a:spcAft>
              <a:buNone/>
              <a:defRPr/>
            </a:pPr>
            <a:r>
              <a:rPr lang="en-US" sz="4000" b="1" dirty="0">
                <a:solidFill>
                  <a:schemeClr val="tx2">
                    <a:lumMod val="75000"/>
                  </a:schemeClr>
                </a:solidFill>
                <a:latin typeface="+mj-lt"/>
              </a:rPr>
              <a:t>Disability</a:t>
            </a:r>
            <a:br>
              <a:rPr lang="en-US" sz="4000" b="1" dirty="0">
                <a:solidFill>
                  <a:schemeClr val="tx2">
                    <a:lumMod val="75000"/>
                  </a:schemeClr>
                </a:solidFill>
                <a:latin typeface="+mj-lt"/>
              </a:rPr>
            </a:br>
            <a:r>
              <a:rPr lang="en-US" sz="4000" b="1" dirty="0">
                <a:solidFill>
                  <a:schemeClr val="tx2">
                    <a:lumMod val="75000"/>
                  </a:schemeClr>
                </a:solidFill>
                <a:latin typeface="+mj-lt"/>
              </a:rPr>
              <a:t>Awareness</a:t>
            </a:r>
          </a:p>
        </p:txBody>
      </p:sp>
      <p:sp>
        <p:nvSpPr>
          <p:cNvPr id="17" name="Freeform: Shape 66">
            <a:extLst>
              <a:ext uri="{FF2B5EF4-FFF2-40B4-BE49-F238E27FC236}">
                <a16:creationId xmlns:a16="http://schemas.microsoft.com/office/drawing/2014/main" id="{ECC588C8-DC70-EB06-F953-F870E74AC949}"/>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9">
            <a:extLst>
              <a:ext uri="{FF2B5EF4-FFF2-40B4-BE49-F238E27FC236}">
                <a16:creationId xmlns:a16="http://schemas.microsoft.com/office/drawing/2014/main" id="{697D5611-3F21-2584-0E8D-2BD60FF96F35}"/>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TextBox 18">
            <a:extLst>
              <a:ext uri="{FF2B5EF4-FFF2-40B4-BE49-F238E27FC236}">
                <a16:creationId xmlns:a16="http://schemas.microsoft.com/office/drawing/2014/main" id="{7249CF3E-3477-F872-9A79-99B274B9DBE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Placeholder 4">
            <a:extLst>
              <a:ext uri="{FF2B5EF4-FFF2-40B4-BE49-F238E27FC236}">
                <a16:creationId xmlns:a16="http://schemas.microsoft.com/office/drawing/2014/main" id="{84B4B8E7-F213-F92F-8053-BB98C3EC356A}"/>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1460" t="105" r="33582" b="8591"/>
          <a:stretch/>
        </p:blipFill>
        <p:spPr>
          <a:xfrm>
            <a:off x="276225" y="1143000"/>
            <a:ext cx="4781550" cy="5295900"/>
          </a:xfrm>
        </p:spPr>
      </p:pic>
      <p:sp>
        <p:nvSpPr>
          <p:cNvPr id="23" name="Freeform: Shape 66">
            <a:extLst>
              <a:ext uri="{FF2B5EF4-FFF2-40B4-BE49-F238E27FC236}">
                <a16:creationId xmlns:a16="http://schemas.microsoft.com/office/drawing/2014/main" id="{F7349E82-6BFA-248B-2C19-0EA796A04D2E}"/>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reeform 9">
            <a:extLst>
              <a:ext uri="{FF2B5EF4-FFF2-40B4-BE49-F238E27FC236}">
                <a16:creationId xmlns:a16="http://schemas.microsoft.com/office/drawing/2014/main" id="{1DD4CCBD-2421-85A8-49F8-8117E07010F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5" name="Picture 24">
            <a:extLst>
              <a:ext uri="{FF2B5EF4-FFF2-40B4-BE49-F238E27FC236}">
                <a16:creationId xmlns:a16="http://schemas.microsoft.com/office/drawing/2014/main" id="{23A3B29F-65FF-A6F7-3158-4237D6D7F54B}"/>
              </a:ext>
            </a:extLst>
          </p:cNvPr>
          <p:cNvPicPr>
            <a:picLocks noChangeAspect="1"/>
          </p:cNvPicPr>
          <p:nvPr/>
        </p:nvPicPr>
        <p:blipFill>
          <a:blip r:embed="rId7"/>
          <a:stretch>
            <a:fillRect/>
          </a:stretch>
        </p:blipFill>
        <p:spPr>
          <a:xfrm>
            <a:off x="10958739" y="277511"/>
            <a:ext cx="957036" cy="957036"/>
          </a:xfrm>
          <a:prstGeom prst="rect">
            <a:avLst/>
          </a:prstGeom>
        </p:spPr>
      </p:pic>
      <p:pic>
        <p:nvPicPr>
          <p:cNvPr id="2" name="Picture 1">
            <a:extLst>
              <a:ext uri="{FF2B5EF4-FFF2-40B4-BE49-F238E27FC236}">
                <a16:creationId xmlns:a16="http://schemas.microsoft.com/office/drawing/2014/main" id="{BF960B54-0091-58E1-C339-CD57D6012681}"/>
              </a:ext>
            </a:extLst>
          </p:cNvPr>
          <p:cNvPicPr>
            <a:picLocks noChangeAspect="1"/>
          </p:cNvPicPr>
          <p:nvPr/>
        </p:nvPicPr>
        <p:blipFill>
          <a:blip r:embed="rId8"/>
          <a:stretch>
            <a:fillRect/>
          </a:stretch>
        </p:blipFill>
        <p:spPr>
          <a:xfrm>
            <a:off x="9811264" y="5976961"/>
            <a:ext cx="2158741" cy="653697"/>
          </a:xfrm>
          <a:prstGeom prst="rect">
            <a:avLst/>
          </a:prstGeom>
        </p:spPr>
      </p:pic>
      <p:pic>
        <p:nvPicPr>
          <p:cNvPr id="26" name="Picture 25" descr="A yellow text on a black background&#10;&#10;Description automatically generated">
            <a:extLst>
              <a:ext uri="{FF2B5EF4-FFF2-40B4-BE49-F238E27FC236}">
                <a16:creationId xmlns:a16="http://schemas.microsoft.com/office/drawing/2014/main" id="{22D8C0B3-8621-1077-D076-822872356D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6603135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accel="20000" decel="4000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accel="20000" decel="4000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accel="20000" decel="4000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 calcmode="lin" valueType="num">
                                      <p:cBhvr additive="base">
                                        <p:cTn id="27"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1+#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1+#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accel="20000" decel="4000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0" fill="hold"/>
                                        <p:tgtEl>
                                          <p:spTgt spid="15"/>
                                        </p:tgtEl>
                                        <p:attrNameLst>
                                          <p:attrName>ppt_x</p:attrName>
                                        </p:attrNameLst>
                                      </p:cBhvr>
                                      <p:tavLst>
                                        <p:tav tm="0">
                                          <p:val>
                                            <p:strVal val="0-#ppt_w/2"/>
                                          </p:val>
                                        </p:tav>
                                        <p:tav tm="100000">
                                          <p:val>
                                            <p:strVal val="#ppt_x"/>
                                          </p:val>
                                        </p:tav>
                                      </p:tavLst>
                                    </p:anim>
                                    <p:anim calcmode="lin" valueType="num">
                                      <p:cBhvr additive="base">
                                        <p:cTn id="40" dur="1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4" accel="20000" decel="4000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2" accel="20000" decel="4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1+#ppt_w/2"/>
                                          </p:val>
                                        </p:tav>
                                        <p:tav tm="100000">
                                          <p:val>
                                            <p:strVal val="#ppt_x"/>
                                          </p:val>
                                        </p:tav>
                                      </p:tavLst>
                                    </p:anim>
                                    <p:anim calcmode="lin" valueType="num">
                                      <p:cBhvr additive="base">
                                        <p:cTn id="48" dur="1000" fill="hold"/>
                                        <p:tgtEl>
                                          <p:spTgt spid="23"/>
                                        </p:tgtEl>
                                        <p:attrNameLst>
                                          <p:attrName>ppt_y</p:attrName>
                                        </p:attrNameLst>
                                      </p:cBhvr>
                                      <p:tavLst>
                                        <p:tav tm="0">
                                          <p:val>
                                            <p:strVal val="#ppt_y"/>
                                          </p:val>
                                        </p:tav>
                                        <p:tav tm="100000">
                                          <p:val>
                                            <p:strVal val="#ppt_y"/>
                                          </p:val>
                                        </p:tav>
                                      </p:tavLst>
                                    </p:anim>
                                  </p:childTnLst>
                                </p:cTn>
                              </p:par>
                              <p:par>
                                <p:cTn id="49" presetID="2" presetClass="entr" presetSubtype="2" accel="20000" decel="4000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0" fill="hold"/>
                                        <p:tgtEl>
                                          <p:spTgt spid="24"/>
                                        </p:tgtEl>
                                        <p:attrNameLst>
                                          <p:attrName>ppt_x</p:attrName>
                                        </p:attrNameLst>
                                      </p:cBhvr>
                                      <p:tavLst>
                                        <p:tav tm="0">
                                          <p:val>
                                            <p:strVal val="1+#ppt_w/2"/>
                                          </p:val>
                                        </p:tav>
                                        <p:tav tm="100000">
                                          <p:val>
                                            <p:strVal val="#ppt_x"/>
                                          </p:val>
                                        </p:tav>
                                      </p:tavLst>
                                    </p:anim>
                                    <p:anim calcmode="lin" valueType="num">
                                      <p:cBhvr additive="base">
                                        <p:cTn id="5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BD968-C3E6-974F-7F08-4DEB4E7FC45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pic>
        <p:nvPicPr>
          <p:cNvPr id="13" name="Picture 12" descr="A black and white background&#10;&#10;Description automatically generated">
            <a:extLst>
              <a:ext uri="{FF2B5EF4-FFF2-40B4-BE49-F238E27FC236}">
                <a16:creationId xmlns:a16="http://schemas.microsoft.com/office/drawing/2014/main" id="{2CDE5376-2BAF-0729-14BB-077A5D9267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A08F7F9-C7CA-672A-2A31-2309A11675A9}"/>
              </a:ext>
            </a:extLst>
          </p:cNvPr>
          <p:cNvSpPr txBox="1"/>
          <p:nvPr/>
        </p:nvSpPr>
        <p:spPr>
          <a:xfrm>
            <a:off x="181896" y="3013501"/>
            <a:ext cx="11828207" cy="830997"/>
          </a:xfrm>
          <a:prstGeom prst="rect">
            <a:avLst/>
          </a:prstGeom>
          <a:noFill/>
        </p:spPr>
        <p:txBody>
          <a:bodyPr wrap="square" rtlCol="0">
            <a:spAutoFit/>
          </a:bodyPr>
          <a:lstStyle/>
          <a:p>
            <a:pPr algn="ctr"/>
            <a:r>
              <a:rPr lang="en-GB" sz="4800" dirty="0">
                <a:latin typeface="Ubuntu Light" panose="020B0304030602030204" pitchFamily="34" charset="0"/>
              </a:rPr>
              <a:t>More information</a:t>
            </a:r>
            <a:endParaRPr lang="en-GG" sz="4800" dirty="0">
              <a:latin typeface="Ubuntu Light" panose="020B0304030602030204" pitchFamily="34" charset="0"/>
            </a:endParaRPr>
          </a:p>
        </p:txBody>
      </p:sp>
    </p:spTree>
    <p:extLst>
      <p:ext uri="{BB962C8B-B14F-4D97-AF65-F5344CB8AC3E}">
        <p14:creationId xmlns:p14="http://schemas.microsoft.com/office/powerpoint/2010/main" val="13228124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dirty="0">
                <a:solidFill>
                  <a:srgbClr val="0DB0CA"/>
                </a:solidFill>
                <a:latin typeface="+mj-lt"/>
              </a:rPr>
              <a:t>Ambassador Scheme</a:t>
            </a:r>
          </a:p>
        </p:txBody>
      </p:sp>
      <p:pic>
        <p:nvPicPr>
          <p:cNvPr id="11" name="Picture 10" descr="A tablet and a screen showing a screen showing a website&#10;&#10;Description automatically generated with medium confidence">
            <a:extLst>
              <a:ext uri="{FF2B5EF4-FFF2-40B4-BE49-F238E27FC236}">
                <a16:creationId xmlns:a16="http://schemas.microsoft.com/office/drawing/2014/main" id="{D2A07107-5C8A-39E2-FDA2-985A8FAF8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19" y="1286977"/>
            <a:ext cx="10232928" cy="5599414"/>
          </a:xfrm>
          <a:prstGeom prst="rect">
            <a:avLst/>
          </a:prstGeom>
          <a:effectLst>
            <a:softEdge rad="203200"/>
          </a:effectLst>
        </p:spPr>
      </p:pic>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4"/>
          <a:stretch>
            <a:fillRect/>
          </a:stretch>
        </p:blipFill>
        <p:spPr>
          <a:xfrm>
            <a:off x="10958739" y="277511"/>
            <a:ext cx="957036" cy="957036"/>
          </a:xfrm>
          <a:prstGeom prst="rect">
            <a:avLst/>
          </a:prstGeom>
        </p:spPr>
      </p:pic>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1176960" y="876300"/>
            <a:ext cx="6795384" cy="1352550"/>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Find it online</a:t>
            </a:r>
            <a:endParaRPr lang="en-US" dirty="0"/>
          </a:p>
        </p:txBody>
      </p:sp>
    </p:spTree>
    <p:extLst>
      <p:ext uri="{BB962C8B-B14F-4D97-AF65-F5344CB8AC3E}">
        <p14:creationId xmlns:p14="http://schemas.microsoft.com/office/powerpoint/2010/main" val="25476811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 calcmode="lin" valueType="num">
                                      <p:cBhvr additive="base">
                                        <p:cTn id="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accel="20000" decel="4000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fill="hold"/>
                                        <p:tgtEl>
                                          <p:spTgt spid="67"/>
                                        </p:tgtEl>
                                        <p:attrNameLst>
                                          <p:attrName>ppt_x</p:attrName>
                                        </p:attrNameLst>
                                      </p:cBhvr>
                                      <p:tavLst>
                                        <p:tav tm="0">
                                          <p:val>
                                            <p:strVal val="1+#ppt_w/2"/>
                                          </p:val>
                                        </p:tav>
                                        <p:tav tm="100000">
                                          <p:val>
                                            <p:strVal val="#ppt_x"/>
                                          </p:val>
                                        </p:tav>
                                      </p:tavLst>
                                    </p:anim>
                                    <p:anim calcmode="lin" valueType="num">
                                      <p:cBhvr additive="base">
                                        <p:cTn id="12" dur="1000" fill="hold"/>
                                        <p:tgtEl>
                                          <p:spTgt spid="67"/>
                                        </p:tgtEl>
                                        <p:attrNameLst>
                                          <p:attrName>ppt_y</p:attrName>
                                        </p:attrNameLst>
                                      </p:cBhvr>
                                      <p:tavLst>
                                        <p:tav tm="0">
                                          <p:val>
                                            <p:strVal val="#ppt_y"/>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accel="20000" decel="4000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2" accel="20000" decel="40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1+#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977939" y="3233023"/>
            <a:ext cx="11211966" cy="33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Where the visitor info centre is</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How to get a doctor</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Emergency numbers</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Cash exchange</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Disability awareness</a:t>
            </a:r>
          </a:p>
          <a:p>
            <a:pPr marL="285750" indent="-285750">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Accessibility + Ron Short Centre / transport</a:t>
            </a:r>
          </a:p>
          <a:p>
            <a:pPr>
              <a:lnSpc>
                <a:spcPct val="150000"/>
              </a:lnSpc>
            </a:pPr>
            <a:endParaRPr lang="en-GB" altLang="en-US" dirty="0">
              <a:solidFill>
                <a:schemeClr val="tx2">
                  <a:lumMod val="75000"/>
                </a:schemeClr>
              </a:solidFill>
              <a:latin typeface="Open Sans"/>
              <a:ea typeface="Open Sans"/>
              <a:cs typeface="Open Sans"/>
            </a:endParaRPr>
          </a:p>
          <a:p>
            <a:pPr>
              <a:lnSpc>
                <a:spcPct val="150000"/>
              </a:lnSpc>
            </a:pPr>
            <a:endParaRPr lang="en-GB" altLang="en-US" dirty="0">
              <a:solidFill>
                <a:schemeClr val="tx2">
                  <a:lumMod val="75000"/>
                </a:schemeClr>
              </a:solidFill>
              <a:latin typeface="Open Sans"/>
              <a:ea typeface="Open Sans"/>
              <a:cs typeface="Open Sans"/>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973966" y="1171575"/>
            <a:ext cx="6795384" cy="1352550"/>
          </a:xfrm>
        </p:spPr>
        <p:txBody>
          <a:bodyPr rtlCol="0">
            <a:normAutofit/>
          </a:bodyPr>
          <a:lstStyle/>
          <a:p>
            <a:pPr>
              <a:spcAft>
                <a:spcPts val="0"/>
              </a:spcAft>
              <a:defRPr/>
            </a:pPr>
            <a:r>
              <a:rPr lang="en-GB" dirty="0">
                <a:solidFill>
                  <a:schemeClr val="tx2">
                    <a:lumMod val="75000"/>
                  </a:schemeClr>
                </a:solidFill>
                <a:latin typeface="Ubuntu"/>
                <a:ea typeface="Open Sans"/>
                <a:cs typeface="Open Sans"/>
              </a:rPr>
              <a:t>Other useful information</a:t>
            </a:r>
            <a:endParaRPr lang="en-US" dirty="0"/>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sp>
        <p:nvSpPr>
          <p:cNvPr id="3" name="Freeform: Shape 66">
            <a:extLst>
              <a:ext uri="{FF2B5EF4-FFF2-40B4-BE49-F238E27FC236}">
                <a16:creationId xmlns:a16="http://schemas.microsoft.com/office/drawing/2014/main" id="{2FD0E80B-7CE7-5500-3DEC-C000C176482F}"/>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9">
            <a:extLst>
              <a:ext uri="{FF2B5EF4-FFF2-40B4-BE49-F238E27FC236}">
                <a16:creationId xmlns:a16="http://schemas.microsoft.com/office/drawing/2014/main" id="{A12B0F4C-CDEE-D38C-827B-7362B2BCD1CC}"/>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4">
            <a:extLst>
              <a:ext uri="{FF2B5EF4-FFF2-40B4-BE49-F238E27FC236}">
                <a16:creationId xmlns:a16="http://schemas.microsoft.com/office/drawing/2014/main" id="{5F69058B-4936-E5E1-6EFD-F826AF8B4B30}"/>
              </a:ext>
            </a:extLst>
          </p:cNvPr>
          <p:cNvPicPr>
            <a:picLocks noChangeAspect="1"/>
          </p:cNvPicPr>
          <p:nvPr/>
        </p:nvPicPr>
        <p:blipFill>
          <a:blip r:embed="rId3"/>
          <a:stretch>
            <a:fillRect/>
          </a:stretch>
        </p:blipFill>
        <p:spPr>
          <a:xfrm>
            <a:off x="10958739" y="277511"/>
            <a:ext cx="957036" cy="957036"/>
          </a:xfrm>
          <a:prstGeom prst="rect">
            <a:avLst/>
          </a:prstGeom>
        </p:spPr>
      </p:pic>
      <p:sp>
        <p:nvSpPr>
          <p:cNvPr id="6" name="TextBox 5">
            <a:extLst>
              <a:ext uri="{FF2B5EF4-FFF2-40B4-BE49-F238E27FC236}">
                <a16:creationId xmlns:a16="http://schemas.microsoft.com/office/drawing/2014/main" id="{6E0C9106-9B7B-FE12-E010-C16453B03584}"/>
              </a:ext>
            </a:extLst>
          </p:cNvPr>
          <p:cNvSpPr txBox="1">
            <a:spLocks noChangeArrowheads="1"/>
          </p:cNvSpPr>
          <p:nvPr/>
        </p:nvSpPr>
        <p:spPr bwMode="auto">
          <a:xfrm>
            <a:off x="1602854" y="2476825"/>
            <a:ext cx="11211966" cy="4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GB" dirty="0">
                <a:hlinkClick r:id="rId4"/>
              </a:rPr>
              <a:t>https://www.visitguernsey.com/planning/useful-information/</a:t>
            </a:r>
            <a:endParaRPr lang="en-GB" dirty="0"/>
          </a:p>
        </p:txBody>
      </p:sp>
      <p:pic>
        <p:nvPicPr>
          <p:cNvPr id="7" name="Picture 6">
            <a:extLst>
              <a:ext uri="{FF2B5EF4-FFF2-40B4-BE49-F238E27FC236}">
                <a16:creationId xmlns:a16="http://schemas.microsoft.com/office/drawing/2014/main" id="{FA025440-DAA8-96A2-181C-51EA1D0440AE}"/>
              </a:ext>
            </a:extLst>
          </p:cNvPr>
          <p:cNvPicPr>
            <a:picLocks noChangeAspect="1"/>
          </p:cNvPicPr>
          <p:nvPr/>
        </p:nvPicPr>
        <p:blipFill>
          <a:blip r:embed="rId5"/>
          <a:stretch>
            <a:fillRect/>
          </a:stretch>
        </p:blipFill>
        <p:spPr>
          <a:xfrm>
            <a:off x="973966" y="2480210"/>
            <a:ext cx="528238" cy="528238"/>
          </a:xfrm>
          <a:prstGeom prst="rect">
            <a:avLst/>
          </a:prstGeom>
        </p:spPr>
      </p:pic>
      <p:pic>
        <p:nvPicPr>
          <p:cNvPr id="8" name="Picture 7">
            <a:extLst>
              <a:ext uri="{FF2B5EF4-FFF2-40B4-BE49-F238E27FC236}">
                <a16:creationId xmlns:a16="http://schemas.microsoft.com/office/drawing/2014/main" id="{6B896D64-F1DF-A2F4-F5DA-E7744B9F28FE}"/>
              </a:ext>
            </a:extLst>
          </p:cNvPr>
          <p:cNvPicPr>
            <a:picLocks noChangeAspect="1"/>
          </p:cNvPicPr>
          <p:nvPr/>
        </p:nvPicPr>
        <p:blipFill>
          <a:blip r:embed="rId6"/>
          <a:stretch>
            <a:fillRect/>
          </a:stretch>
        </p:blipFill>
        <p:spPr>
          <a:xfrm>
            <a:off x="9811264" y="5976961"/>
            <a:ext cx="2158741" cy="653697"/>
          </a:xfrm>
          <a:prstGeom prst="rect">
            <a:avLst/>
          </a:prstGeom>
        </p:spPr>
      </p:pic>
      <p:pic>
        <p:nvPicPr>
          <p:cNvPr id="9" name="Picture 8" descr="A yellow text on a black background&#10;&#10;Description automatically generated">
            <a:extLst>
              <a:ext uri="{FF2B5EF4-FFF2-40B4-BE49-F238E27FC236}">
                <a16:creationId xmlns:a16="http://schemas.microsoft.com/office/drawing/2014/main" id="{69F14D97-0761-CB2D-F78C-68683A14A1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14485072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accel="20000" decel="4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4" accel="20000" decel="4000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1000" fill="hold"/>
                                        <p:tgtEl>
                                          <p:spTgt spid="6"/>
                                        </p:tgtEl>
                                        <p:attrNameLst>
                                          <p:attrName>ppt_x</p:attrName>
                                        </p:attrNameLst>
                                      </p:cBhvr>
                                      <p:tavLst>
                                        <p:tav tm="0">
                                          <p:val>
                                            <p:strVal val="#ppt_x"/>
                                          </p:val>
                                        </p:tav>
                                        <p:tav tm="100000">
                                          <p:val>
                                            <p:strVal val="#ppt_x"/>
                                          </p:val>
                                        </p:tav>
                                      </p:tavLst>
                                    </p:anim>
                                    <p:anim calcmode="lin" valueType="num">
                                      <p:cBhvr additive="base">
                                        <p:cTn id="36" dur="10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Freeform: Shape 29">
            <a:extLst>
              <a:ext uri="{FF2B5EF4-FFF2-40B4-BE49-F238E27FC236}">
                <a16:creationId xmlns:a16="http://schemas.microsoft.com/office/drawing/2014/main" id="{E31AD1D6-B341-7BC9-6957-038253C90383}"/>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5953125" y="1286493"/>
            <a:ext cx="57531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393700" indent="-285750">
              <a:spcBef>
                <a:spcPts val="1272"/>
              </a:spcBef>
              <a:buFont typeface="Arial,Sans-Serif"/>
              <a:buChar char="•"/>
            </a:pPr>
            <a:r>
              <a:rPr lang="en-US" dirty="0">
                <a:solidFill>
                  <a:schemeClr val="bg1"/>
                </a:solidFill>
                <a:latin typeface="Open Sans"/>
                <a:ea typeface="Open Sans"/>
                <a:cs typeface="Open Sans"/>
              </a:rPr>
              <a:t>Consumer website</a:t>
            </a:r>
            <a:br>
              <a:rPr lang="en-US" dirty="0">
                <a:latin typeface="Open Sans"/>
                <a:ea typeface="Open Sans"/>
                <a:cs typeface="Open Sans"/>
              </a:rPr>
            </a:br>
            <a:r>
              <a:rPr lang="en-US" dirty="0">
                <a:solidFill>
                  <a:schemeClr val="bg1"/>
                </a:solidFill>
                <a:latin typeface="Open Sans"/>
                <a:ea typeface="Open Sans"/>
                <a:cs typeface="Open Sans"/>
                <a:hlinkClick r:id="rId3">
                  <a:extLst>
                    <a:ext uri="{A12FA001-AC4F-418D-AE19-62706E023703}">
                      <ahyp:hlinkClr xmlns:ahyp="http://schemas.microsoft.com/office/drawing/2018/hyperlinkcolor" val="tx"/>
                    </a:ext>
                  </a:extLst>
                </a:hlinkClick>
              </a:rPr>
              <a:t>www.visitguernsey.com</a:t>
            </a:r>
            <a:r>
              <a:rPr lang="en-US" dirty="0">
                <a:solidFill>
                  <a:schemeClr val="bg1"/>
                </a:solidFill>
                <a:latin typeface="Open Sans"/>
                <a:ea typeface="Open Sans"/>
                <a:cs typeface="Open Sans"/>
              </a:rPr>
              <a:t>   </a:t>
            </a:r>
            <a:endParaRPr lang="en-US" dirty="0">
              <a:solidFill>
                <a:schemeClr val="bg1"/>
              </a:solidFill>
              <a:ea typeface="Open Sans" panose="020B0606030504020204" pitchFamily="34" charset="0"/>
              <a:cs typeface="Open Sans" panose="020B0606030504020204" pitchFamily="34" charset="0"/>
            </a:endParaRPr>
          </a:p>
          <a:p>
            <a:pPr marL="393700" indent="-285750">
              <a:spcBef>
                <a:spcPts val="1272"/>
              </a:spcBef>
              <a:buFont typeface="Arial,Sans-Serif"/>
              <a:buChar char="•"/>
            </a:pPr>
            <a:r>
              <a:rPr lang="en-US" dirty="0">
                <a:solidFill>
                  <a:schemeClr val="bg1"/>
                </a:solidFill>
                <a:latin typeface="Open Sans"/>
                <a:ea typeface="Open Sans"/>
                <a:cs typeface="Open Sans"/>
              </a:rPr>
              <a:t>Trades website</a:t>
            </a:r>
            <a:br>
              <a:rPr lang="en-US" dirty="0">
                <a:solidFill>
                  <a:schemeClr val="bg1"/>
                </a:solidFill>
                <a:latin typeface="Open Sans"/>
                <a:ea typeface="Open Sans"/>
                <a:cs typeface="Open Sans"/>
              </a:rPr>
            </a:br>
            <a:r>
              <a:rPr lang="en-US" dirty="0" err="1">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www.</a:t>
            </a:r>
            <a:r>
              <a:rPr lang="en-US" u="sng" dirty="0" err="1">
                <a:solidFill>
                  <a:schemeClr val="bg1"/>
                </a:solidFill>
                <a:latin typeface="Open Sans"/>
                <a:ea typeface="Open Sans"/>
                <a:cs typeface="Open Sans"/>
              </a:rPr>
              <a:t>trade.visitguernsey.com</a:t>
            </a:r>
            <a:endParaRPr lang="en-US" u="sng" dirty="0">
              <a:solidFill>
                <a:schemeClr val="bg1"/>
              </a:solidFill>
              <a:latin typeface="Open Sans"/>
              <a:ea typeface="Open Sans"/>
              <a:cs typeface="Open Sans"/>
            </a:endParaRPr>
          </a:p>
          <a:p>
            <a:pPr marL="393700" indent="-285750">
              <a:spcBef>
                <a:spcPts val="1272"/>
              </a:spcBef>
              <a:buFont typeface="Arial"/>
              <a:buChar char="•"/>
            </a:pPr>
            <a:r>
              <a:rPr lang="en-US" dirty="0">
                <a:solidFill>
                  <a:schemeClr val="bg1"/>
                </a:solidFill>
                <a:latin typeface="Open Sans"/>
                <a:ea typeface="Open Sans"/>
                <a:cs typeface="Open Sans"/>
              </a:rPr>
              <a:t>Trade newsletter</a:t>
            </a:r>
          </a:p>
          <a:p>
            <a:pPr marL="393700" indent="-285750">
              <a:spcBef>
                <a:spcPts val="1272"/>
              </a:spcBef>
              <a:buFont typeface="Arial"/>
              <a:buChar char="•"/>
            </a:pPr>
            <a:r>
              <a:rPr lang="en-US" dirty="0">
                <a:solidFill>
                  <a:schemeClr val="bg1"/>
                </a:solidFill>
                <a:latin typeface="Open Sans"/>
                <a:ea typeface="Open Sans"/>
                <a:cs typeface="Open Sans"/>
              </a:rPr>
              <a:t>Visitor Information Centre</a:t>
            </a:r>
          </a:p>
          <a:p>
            <a:pPr marL="393700" indent="-285750">
              <a:spcBef>
                <a:spcPts val="1272"/>
              </a:spcBef>
              <a:buFont typeface="Arial"/>
              <a:buChar char="•"/>
            </a:pPr>
            <a:r>
              <a:rPr lang="en-US" dirty="0">
                <a:solidFill>
                  <a:schemeClr val="bg1"/>
                </a:solidFill>
                <a:latin typeface="Open Sans"/>
                <a:ea typeface="Open Sans"/>
                <a:cs typeface="Open Sans"/>
              </a:rPr>
              <a:t>VG app </a:t>
            </a:r>
          </a:p>
          <a:p>
            <a:pPr marL="393700" indent="-285750">
              <a:spcBef>
                <a:spcPts val="1272"/>
              </a:spcBef>
              <a:buFont typeface="Arial"/>
              <a:buChar char="•"/>
            </a:pPr>
            <a:r>
              <a:rPr lang="en-US" dirty="0">
                <a:solidFill>
                  <a:schemeClr val="bg1"/>
                </a:solidFill>
                <a:latin typeface="Open Sans"/>
                <a:ea typeface="Open Sans"/>
                <a:cs typeface="Open Sans"/>
              </a:rPr>
              <a:t>Social Media </a:t>
            </a:r>
            <a:br>
              <a:rPr lang="en-US" dirty="0">
                <a:solidFill>
                  <a:schemeClr val="bg1"/>
                </a:solidFill>
                <a:latin typeface="Open Sans"/>
                <a:ea typeface="Open Sans"/>
                <a:cs typeface="Open Sans"/>
              </a:rPr>
            </a:br>
            <a:r>
              <a:rPr lang="en-US" dirty="0">
                <a:solidFill>
                  <a:schemeClr val="bg1"/>
                </a:solidFill>
                <a:latin typeface="Open Sans"/>
                <a:ea typeface="Open Sans"/>
                <a:cs typeface="Open Sans"/>
              </a:rPr>
              <a:t> @VisitGuernsey</a:t>
            </a:r>
            <a:br>
              <a:rPr lang="en-US" dirty="0">
                <a:solidFill>
                  <a:schemeClr val="bg1"/>
                </a:solidFill>
                <a:latin typeface="Open Sans"/>
                <a:ea typeface="Open Sans"/>
                <a:cs typeface="Open Sans"/>
              </a:rPr>
            </a:br>
            <a:r>
              <a:rPr lang="en-US" dirty="0">
                <a:solidFill>
                  <a:schemeClr val="bg1"/>
                </a:solidFill>
                <a:latin typeface="Open Sans"/>
                <a:ea typeface="Open Sans"/>
                <a:cs typeface="Open Sans"/>
              </a:rPr>
              <a:t>#</a:t>
            </a:r>
            <a:r>
              <a:rPr lang="en-US" dirty="0" err="1">
                <a:solidFill>
                  <a:schemeClr val="bg1"/>
                </a:solidFill>
                <a:latin typeface="Open Sans"/>
                <a:ea typeface="Open Sans"/>
                <a:cs typeface="Open Sans"/>
              </a:rPr>
              <a:t>ThatIslandFeeling</a:t>
            </a:r>
            <a:endParaRPr lang="en-US" dirty="0">
              <a:solidFill>
                <a:schemeClr val="bg1"/>
              </a:solidFill>
              <a:ea typeface="Open Sans"/>
              <a:cs typeface="Open Sans"/>
            </a:endParaRPr>
          </a:p>
          <a:p>
            <a:pPr marL="393700" indent="-285750">
              <a:spcBef>
                <a:spcPts val="1272"/>
              </a:spcBef>
              <a:buFont typeface="Arial"/>
              <a:buChar char="•"/>
            </a:pPr>
            <a:r>
              <a:rPr lang="en-US" dirty="0">
                <a:solidFill>
                  <a:schemeClr val="bg1"/>
                </a:solidFill>
                <a:latin typeface="Open Sans"/>
                <a:ea typeface="Open Sans"/>
                <a:cs typeface="Open Sans"/>
              </a:rPr>
              <a:t>Give feedback at </a:t>
            </a:r>
            <a:r>
              <a:rPr lang="en-US" u="sng" dirty="0" err="1">
                <a:solidFill>
                  <a:schemeClr val="bg1"/>
                </a:solidFill>
                <a:latin typeface="Open Sans"/>
                <a:ea typeface="Open Sans"/>
                <a:cs typeface="Open Sans"/>
              </a:rPr>
              <a:t>trade.visitguernsey.com</a:t>
            </a:r>
            <a:r>
              <a:rPr lang="en-US" dirty="0">
                <a:solidFill>
                  <a:schemeClr val="bg1"/>
                </a:solidFill>
                <a:latin typeface="Open Sans"/>
                <a:ea typeface="Open Sans"/>
                <a:cs typeface="Open Sans"/>
              </a:rPr>
              <a:t> under The Ambassador Scheme page </a:t>
            </a: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a:xfrm>
            <a:off x="5975421" y="131580"/>
            <a:ext cx="4371975" cy="1352550"/>
          </a:xfrm>
        </p:spPr>
        <p:txBody>
          <a:bodyPr rtlCol="0">
            <a:normAutofit/>
          </a:bodyPr>
          <a:lstStyle/>
          <a:p>
            <a:pPr>
              <a:defRPr/>
            </a:pPr>
            <a:r>
              <a:rPr lang="en-GB" dirty="0">
                <a:solidFill>
                  <a:schemeClr val="tx2">
                    <a:lumMod val="75000"/>
                  </a:schemeClr>
                </a:solidFill>
                <a:ea typeface="+mj-lt"/>
                <a:cs typeface="+mj-lt"/>
              </a:rPr>
              <a:t>Resources</a:t>
            </a:r>
            <a:endParaRPr lang="en-GB" b="0" dirty="0">
              <a:solidFill>
                <a:srgbClr val="000000"/>
              </a:solidFill>
              <a:ea typeface="+mj-lt"/>
              <a:cs typeface="+mj-lt"/>
            </a:endParaRPr>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5" name="Picture Placeholder 4" descr="A sign on a post&#10;&#10;Description automatically generated">
            <a:extLst>
              <a:ext uri="{FF2B5EF4-FFF2-40B4-BE49-F238E27FC236}">
                <a16:creationId xmlns:a16="http://schemas.microsoft.com/office/drawing/2014/main" id="{62DA350C-4C97-367D-DAB8-285FFCDB7720}"/>
              </a:ext>
            </a:extLst>
          </p:cNvPr>
          <p:cNvPicPr>
            <a:picLocks noGrp="1" noChangeAspect="1"/>
          </p:cNvPicPr>
          <p:nvPr>
            <p:ph type="pic" sz="quarter" idx="10"/>
          </p:nvPr>
        </p:nvPicPr>
        <p:blipFill rotWithShape="1">
          <a:blip r:embed="rId5"/>
          <a:srcRect t="8412" b="8412"/>
          <a:stretch/>
        </p:blipFill>
        <p:spPr>
          <a:xfrm>
            <a:off x="276225" y="1155915"/>
            <a:ext cx="4794109" cy="5295906"/>
          </a:xfrm>
        </p:spPr>
      </p:pic>
      <p:sp>
        <p:nvSpPr>
          <p:cNvPr id="7" name="Freeform: Shape 66">
            <a:extLst>
              <a:ext uri="{FF2B5EF4-FFF2-40B4-BE49-F238E27FC236}">
                <a16:creationId xmlns:a16="http://schemas.microsoft.com/office/drawing/2014/main" id="{EECE235F-9F51-5662-2611-768ABA00EA7D}"/>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9">
            <a:extLst>
              <a:ext uri="{FF2B5EF4-FFF2-40B4-BE49-F238E27FC236}">
                <a16:creationId xmlns:a16="http://schemas.microsoft.com/office/drawing/2014/main" id="{A595074F-03E3-895F-0857-D72255B05F1F}"/>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 name="Picture 8">
            <a:extLst>
              <a:ext uri="{FF2B5EF4-FFF2-40B4-BE49-F238E27FC236}">
                <a16:creationId xmlns:a16="http://schemas.microsoft.com/office/drawing/2014/main" id="{B72D8F22-1324-F55F-9DEE-CA9922BC1785}"/>
              </a:ext>
            </a:extLst>
          </p:cNvPr>
          <p:cNvPicPr>
            <a:picLocks noChangeAspect="1"/>
          </p:cNvPicPr>
          <p:nvPr/>
        </p:nvPicPr>
        <p:blipFill>
          <a:blip r:embed="rId6"/>
          <a:stretch>
            <a:fillRect/>
          </a:stretch>
        </p:blipFill>
        <p:spPr>
          <a:xfrm>
            <a:off x="10958739" y="277511"/>
            <a:ext cx="957036" cy="957036"/>
          </a:xfrm>
          <a:prstGeom prst="rect">
            <a:avLst/>
          </a:prstGeom>
        </p:spPr>
      </p:pic>
      <p:pic>
        <p:nvPicPr>
          <p:cNvPr id="3" name="Picture 2">
            <a:extLst>
              <a:ext uri="{FF2B5EF4-FFF2-40B4-BE49-F238E27FC236}">
                <a16:creationId xmlns:a16="http://schemas.microsoft.com/office/drawing/2014/main" id="{B08725BE-C1A6-ACED-EC3F-1D0BA27896B6}"/>
              </a:ext>
            </a:extLst>
          </p:cNvPr>
          <p:cNvPicPr>
            <a:picLocks noChangeAspect="1"/>
          </p:cNvPicPr>
          <p:nvPr/>
        </p:nvPicPr>
        <p:blipFill>
          <a:blip r:embed="rId7"/>
          <a:stretch>
            <a:fillRect/>
          </a:stretch>
        </p:blipFill>
        <p:spPr>
          <a:xfrm>
            <a:off x="9811264" y="5976961"/>
            <a:ext cx="2158741" cy="653697"/>
          </a:xfrm>
          <a:prstGeom prst="rect">
            <a:avLst/>
          </a:prstGeom>
        </p:spPr>
      </p:pic>
      <p:pic>
        <p:nvPicPr>
          <p:cNvPr id="4" name="Picture 3" descr="A yellow text on a black background&#10;&#10;Description automatically generated">
            <a:extLst>
              <a:ext uri="{FF2B5EF4-FFF2-40B4-BE49-F238E27FC236}">
                <a16:creationId xmlns:a16="http://schemas.microsoft.com/office/drawing/2014/main" id="{8FAF16BE-14CB-9A81-A739-FD81FDAD9E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22086607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Freeform: Shape 29">
            <a:extLst>
              <a:ext uri="{FF2B5EF4-FFF2-40B4-BE49-F238E27FC236}">
                <a16:creationId xmlns:a16="http://schemas.microsoft.com/office/drawing/2014/main" id="{E31AD1D6-B341-7BC9-6957-038253C90383}"/>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6004099" y="2032730"/>
            <a:ext cx="5153428" cy="295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Introductions</a:t>
            </a:r>
          </a:p>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Making a conversation</a:t>
            </a:r>
          </a:p>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First Impressions</a:t>
            </a:r>
          </a:p>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Businesses that Wow</a:t>
            </a:r>
          </a:p>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The Value of Tourism to Guernsey</a:t>
            </a:r>
          </a:p>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Disability Awareness</a:t>
            </a:r>
            <a:endParaRPr lang="en-US" dirty="0">
              <a:latin typeface="+mn-lt"/>
            </a:endParaRPr>
          </a:p>
          <a:p>
            <a:pPr marL="171450" indent="-171450" eaLnBrk="1" hangingPunct="1">
              <a:lnSpc>
                <a:spcPct val="150000"/>
              </a:lnSpc>
              <a:buFont typeface="Arial" panose="020B0604020202020204" pitchFamily="34" charset="0"/>
              <a:buChar char="•"/>
            </a:pPr>
            <a:endParaRPr lang="en-GB" altLang="en-US" dirty="0">
              <a:solidFill>
                <a:schemeClr val="tx2">
                  <a:lumMod val="75000"/>
                </a:schemeClr>
              </a:solidFill>
              <a:ea typeface="Open Sans"/>
              <a:cs typeface="Open Sans"/>
            </a:endParaRP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p:txBody>
          <a:bodyPr rtlCol="0"/>
          <a:lstStyle/>
          <a:p>
            <a:pPr fontAlgn="auto">
              <a:spcAft>
                <a:spcPts val="0"/>
              </a:spcAft>
              <a:defRPr/>
            </a:pPr>
            <a:r>
              <a:rPr lang="en-US" dirty="0">
                <a:solidFill>
                  <a:schemeClr val="tx2">
                    <a:lumMod val="75000"/>
                  </a:schemeClr>
                </a:solidFill>
              </a:rPr>
              <a:t>Agenda</a:t>
            </a:r>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pic>
        <p:nvPicPr>
          <p:cNvPr id="5" name="Picture Placeholder 4" descr="A person and person swimming in water&#10;&#10;Description automatically generated">
            <a:extLst>
              <a:ext uri="{FF2B5EF4-FFF2-40B4-BE49-F238E27FC236}">
                <a16:creationId xmlns:a16="http://schemas.microsoft.com/office/drawing/2014/main" id="{62DA350C-4C97-367D-DAB8-285FFCDB772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578" r="24578"/>
          <a:stretch>
            <a:fillRect/>
          </a:stretch>
        </p:blipFill>
        <p:spPr/>
      </p:pic>
      <p:sp>
        <p:nvSpPr>
          <p:cNvPr id="7" name="Freeform: Shape 66">
            <a:extLst>
              <a:ext uri="{FF2B5EF4-FFF2-40B4-BE49-F238E27FC236}">
                <a16:creationId xmlns:a16="http://schemas.microsoft.com/office/drawing/2014/main" id="{EECE235F-9F51-5662-2611-768ABA00EA7D}"/>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9">
            <a:extLst>
              <a:ext uri="{FF2B5EF4-FFF2-40B4-BE49-F238E27FC236}">
                <a16:creationId xmlns:a16="http://schemas.microsoft.com/office/drawing/2014/main" id="{A595074F-03E3-895F-0857-D72255B05F1F}"/>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 name="Picture 8">
            <a:extLst>
              <a:ext uri="{FF2B5EF4-FFF2-40B4-BE49-F238E27FC236}">
                <a16:creationId xmlns:a16="http://schemas.microsoft.com/office/drawing/2014/main" id="{B72D8F22-1324-F55F-9DEE-CA9922BC1785}"/>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13" name="Picture 12" descr="A yellow text on a black background&#10;&#10;Description automatically generated">
            <a:extLst>
              <a:ext uri="{FF2B5EF4-FFF2-40B4-BE49-F238E27FC236}">
                <a16:creationId xmlns:a16="http://schemas.microsoft.com/office/drawing/2014/main" id="{C81E1F24-6670-2812-62F9-FE3B917F1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25539130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actor pulling a trailer in the mud&#10;&#10;Description automatically generated">
            <a:extLst>
              <a:ext uri="{FF2B5EF4-FFF2-40B4-BE49-F238E27FC236}">
                <a16:creationId xmlns:a16="http://schemas.microsoft.com/office/drawing/2014/main" id="{CE021D19-5DBE-E89E-12C5-9505EFCFB0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736" b="11736"/>
          <a:stretch>
            <a:fillRect/>
          </a:stretch>
        </p:blipFill>
        <p:spPr/>
      </p:pic>
      <p:sp>
        <p:nvSpPr>
          <p:cNvPr id="11" name="Text Placeholder 10">
            <a:extLst>
              <a:ext uri="{FF2B5EF4-FFF2-40B4-BE49-F238E27FC236}">
                <a16:creationId xmlns:a16="http://schemas.microsoft.com/office/drawing/2014/main" id="{96A3E7F1-5EF2-16DE-35B3-F8761C03DDCE}"/>
              </a:ext>
            </a:extLst>
          </p:cNvPr>
          <p:cNvSpPr>
            <a:spLocks noGrp="1"/>
          </p:cNvSpPr>
          <p:nvPr>
            <p:ph type="body" sz="quarter" idx="13"/>
          </p:nvPr>
        </p:nvSpPr>
        <p:spPr>
          <a:xfrm>
            <a:off x="3910012" y="4730174"/>
            <a:ext cx="4371975" cy="850900"/>
          </a:xfrm>
        </p:spPr>
        <p:txBody>
          <a:bodyPr rtlCol="0">
            <a:noAutofit/>
          </a:bodyPr>
          <a:lstStyle/>
          <a:p>
            <a:pPr algn="ctr" fontAlgn="auto">
              <a:spcAft>
                <a:spcPts val="0"/>
              </a:spcAft>
              <a:defRPr/>
            </a:pPr>
            <a:r>
              <a:rPr lang="en-US" sz="6000"/>
              <a:t>Thank you</a:t>
            </a:r>
          </a:p>
        </p:txBody>
      </p:sp>
      <p:sp>
        <p:nvSpPr>
          <p:cNvPr id="29" name="Freeform: Shape 28">
            <a:extLst>
              <a:ext uri="{FF2B5EF4-FFF2-40B4-BE49-F238E27FC236}">
                <a16:creationId xmlns:a16="http://schemas.microsoft.com/office/drawing/2014/main" id="{7ECD64AE-A4DF-3059-15AE-6313EF6EE4E4}"/>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Freeform 9">
            <a:extLst>
              <a:ext uri="{FF2B5EF4-FFF2-40B4-BE49-F238E27FC236}">
                <a16:creationId xmlns:a16="http://schemas.microsoft.com/office/drawing/2014/main" id="{A74ECAF7-6B7E-B1A6-6E4E-1754C670AF10}"/>
              </a:ext>
            </a:extLst>
          </p:cNvPr>
          <p:cNvSpPr>
            <a:spLocks/>
          </p:cNvSpPr>
          <p:nvPr/>
        </p:nvSpPr>
        <p:spPr bwMode="auto">
          <a:xfrm rot="10800000">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Shape 40">
            <a:extLst>
              <a:ext uri="{FF2B5EF4-FFF2-40B4-BE49-F238E27FC236}">
                <a16:creationId xmlns:a16="http://schemas.microsoft.com/office/drawing/2014/main" id="{9B36BE16-B5A5-6588-79D1-79740ED7DB1C}"/>
              </a:ext>
            </a:extLst>
          </p:cNvPr>
          <p:cNvSpPr/>
          <p:nvPr/>
        </p:nvSpPr>
        <p:spPr>
          <a:xfrm>
            <a:off x="0" y="2508250"/>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highlight>
                <a:srgbClr val="0DB0CA"/>
              </a:highlight>
            </a:endParaRPr>
          </a:p>
        </p:txBody>
      </p:sp>
      <p:pic>
        <p:nvPicPr>
          <p:cNvPr id="8" name="Picture 7" descr="A black background with white text&#10;&#10;Description automatically generated">
            <a:extLst>
              <a:ext uri="{FF2B5EF4-FFF2-40B4-BE49-F238E27FC236}">
                <a16:creationId xmlns:a16="http://schemas.microsoft.com/office/drawing/2014/main" id="{B25B2621-F636-862D-BF1E-5C9DBF67A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079" y="6004566"/>
            <a:ext cx="1780790" cy="53786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C620D87E-7DC2-D5EA-7AB8-B1B927AAB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471" y="6050017"/>
            <a:ext cx="1261689" cy="421553"/>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20000" decel="4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accel="20000" decel="4000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0-#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1+#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1+#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BD968-C3E6-974F-7F08-4DEB4E7FC45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pic>
        <p:nvPicPr>
          <p:cNvPr id="13" name="Picture 12" descr="A black and white background&#10;&#10;Description automatically generated">
            <a:extLst>
              <a:ext uri="{FF2B5EF4-FFF2-40B4-BE49-F238E27FC236}">
                <a16:creationId xmlns:a16="http://schemas.microsoft.com/office/drawing/2014/main" id="{2CDE5376-2BAF-0729-14BB-077A5D9267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A08F7F9-C7CA-672A-2A31-2309A11675A9}"/>
              </a:ext>
            </a:extLst>
          </p:cNvPr>
          <p:cNvSpPr txBox="1"/>
          <p:nvPr/>
        </p:nvSpPr>
        <p:spPr>
          <a:xfrm>
            <a:off x="181896" y="3013501"/>
            <a:ext cx="11828207" cy="830997"/>
          </a:xfrm>
          <a:prstGeom prst="rect">
            <a:avLst/>
          </a:prstGeom>
          <a:noFill/>
        </p:spPr>
        <p:txBody>
          <a:bodyPr wrap="square" rtlCol="0">
            <a:spAutoFit/>
          </a:bodyPr>
          <a:lstStyle/>
          <a:p>
            <a:pPr algn="ctr"/>
            <a:r>
              <a:rPr lang="en-GG" sz="4800" dirty="0">
                <a:latin typeface="Ubuntu Light" panose="020B0304030602030204" pitchFamily="34" charset="0"/>
              </a:rPr>
              <a:t>Introductions</a:t>
            </a:r>
          </a:p>
        </p:txBody>
      </p:sp>
    </p:spTree>
    <p:extLst>
      <p:ext uri="{BB962C8B-B14F-4D97-AF65-F5344CB8AC3E}">
        <p14:creationId xmlns:p14="http://schemas.microsoft.com/office/powerpoint/2010/main" val="1413245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A298E4C-B0FC-7A89-4CEF-BBCDC7AB9BE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Freeform: Shape 29">
            <a:extLst>
              <a:ext uri="{FF2B5EF4-FFF2-40B4-BE49-F238E27FC236}">
                <a16:creationId xmlns:a16="http://schemas.microsoft.com/office/drawing/2014/main" id="{E31AD1D6-B341-7BC9-6957-038253C90383}"/>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5966623" y="2032730"/>
            <a:ext cx="5965394" cy="171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Ask the person next to you:</a:t>
            </a:r>
          </a:p>
          <a:p>
            <a:pPr marL="914400" lvl="1"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Their name </a:t>
            </a:r>
          </a:p>
          <a:p>
            <a:pPr marL="914400" lvl="1"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How they got into hospitality</a:t>
            </a:r>
          </a:p>
          <a:p>
            <a:pPr marL="914400" lvl="1"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How they came to be in Guernsey</a:t>
            </a:r>
          </a:p>
        </p:txBody>
      </p:sp>
      <p:sp>
        <p:nvSpPr>
          <p:cNvPr id="35" name="Freeform: Shape 34">
            <a:extLst>
              <a:ext uri="{FF2B5EF4-FFF2-40B4-BE49-F238E27FC236}">
                <a16:creationId xmlns:a16="http://schemas.microsoft.com/office/drawing/2014/main" id="{984AA65E-378B-5CD2-7D52-5A4B91BA837A}"/>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Text Placeholder 48">
            <a:extLst>
              <a:ext uri="{FF2B5EF4-FFF2-40B4-BE49-F238E27FC236}">
                <a16:creationId xmlns:a16="http://schemas.microsoft.com/office/drawing/2014/main" id="{BE521DBB-F93E-EEEF-5714-E69C282E9319}"/>
              </a:ext>
            </a:extLst>
          </p:cNvPr>
          <p:cNvSpPr>
            <a:spLocks noGrp="1"/>
          </p:cNvSpPr>
          <p:nvPr>
            <p:ph type="body" sz="quarter" idx="13"/>
          </p:nvPr>
        </p:nvSpPr>
        <p:spPr/>
        <p:txBody>
          <a:bodyPr rtlCol="0"/>
          <a:lstStyle/>
          <a:p>
            <a:pPr fontAlgn="auto">
              <a:spcAft>
                <a:spcPts val="0"/>
              </a:spcAft>
              <a:defRPr/>
            </a:pPr>
            <a:r>
              <a:rPr lang="en-US" dirty="0">
                <a:solidFill>
                  <a:schemeClr val="tx2">
                    <a:lumMod val="75000"/>
                  </a:schemeClr>
                </a:solidFill>
              </a:rPr>
              <a:t>Introductions</a:t>
            </a:r>
          </a:p>
        </p:txBody>
      </p:sp>
      <p:sp>
        <p:nvSpPr>
          <p:cNvPr id="67" name="Freeform: Shape 66">
            <a:extLst>
              <a:ext uri="{FF2B5EF4-FFF2-40B4-BE49-F238E27FC236}">
                <a16:creationId xmlns:a16="http://schemas.microsoft.com/office/drawing/2014/main" id="{895AE4AB-CDFB-09BD-C703-8D0B74E168F0}"/>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Freeform 9">
            <a:extLst>
              <a:ext uri="{FF2B5EF4-FFF2-40B4-BE49-F238E27FC236}">
                <a16:creationId xmlns:a16="http://schemas.microsoft.com/office/drawing/2014/main" id="{3B167710-C7FF-10F7-7CA3-DE626FF2FBB1}"/>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extBox 1">
            <a:extLst>
              <a:ext uri="{FF2B5EF4-FFF2-40B4-BE49-F238E27FC236}">
                <a16:creationId xmlns:a16="http://schemas.microsoft.com/office/drawing/2014/main" id="{EFB98D4F-4009-3B4C-5596-3499587C9A3A}"/>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22" name="Picture 21">
            <a:extLst>
              <a:ext uri="{FF2B5EF4-FFF2-40B4-BE49-F238E27FC236}">
                <a16:creationId xmlns:a16="http://schemas.microsoft.com/office/drawing/2014/main" id="{A06B4D06-8A80-1595-09FB-ABB85C0C316C}"/>
              </a:ext>
            </a:extLst>
          </p:cNvPr>
          <p:cNvPicPr>
            <a:picLocks noChangeAspect="1"/>
          </p:cNvPicPr>
          <p:nvPr/>
        </p:nvPicPr>
        <p:blipFill>
          <a:blip r:embed="rId3"/>
          <a:stretch>
            <a:fillRect/>
          </a:stretch>
        </p:blipFill>
        <p:spPr>
          <a:xfrm>
            <a:off x="9811264" y="5976961"/>
            <a:ext cx="2158741" cy="653697"/>
          </a:xfrm>
          <a:prstGeom prst="rect">
            <a:avLst/>
          </a:prstGeom>
        </p:spPr>
      </p:pic>
      <p:pic>
        <p:nvPicPr>
          <p:cNvPr id="5" name="Picture Placeholder 4" descr="A group of people carrying surfboards on a beach&#10;&#10;Description automatically generated">
            <a:extLst>
              <a:ext uri="{FF2B5EF4-FFF2-40B4-BE49-F238E27FC236}">
                <a16:creationId xmlns:a16="http://schemas.microsoft.com/office/drawing/2014/main" id="{62DA350C-4C97-367D-DAB8-285FFCDB7720}"/>
              </a:ext>
            </a:extLst>
          </p:cNvPr>
          <p:cNvPicPr>
            <a:picLocks noGrp="1" noChangeAspect="1"/>
          </p:cNvPicPr>
          <p:nvPr>
            <p:ph type="pic" sz="quarter" idx="10"/>
          </p:nvPr>
        </p:nvPicPr>
        <p:blipFill>
          <a:blip r:embed="rId4"/>
          <a:srcRect l="19869" r="19869"/>
          <a:stretch>
            <a:fillRect/>
          </a:stretch>
        </p:blipFill>
        <p:spPr>
          <a:xfrm>
            <a:off x="276225" y="1143000"/>
            <a:ext cx="4781550" cy="5295900"/>
          </a:xfrm>
        </p:spPr>
      </p:pic>
      <p:sp>
        <p:nvSpPr>
          <p:cNvPr id="7" name="Freeform: Shape 66">
            <a:extLst>
              <a:ext uri="{FF2B5EF4-FFF2-40B4-BE49-F238E27FC236}">
                <a16:creationId xmlns:a16="http://schemas.microsoft.com/office/drawing/2014/main" id="{EECE235F-9F51-5662-2611-768ABA00EA7D}"/>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9">
            <a:extLst>
              <a:ext uri="{FF2B5EF4-FFF2-40B4-BE49-F238E27FC236}">
                <a16:creationId xmlns:a16="http://schemas.microsoft.com/office/drawing/2014/main" id="{A595074F-03E3-895F-0857-D72255B05F1F}"/>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 name="Picture 8">
            <a:extLst>
              <a:ext uri="{FF2B5EF4-FFF2-40B4-BE49-F238E27FC236}">
                <a16:creationId xmlns:a16="http://schemas.microsoft.com/office/drawing/2014/main" id="{B72D8F22-1324-F55F-9DEE-CA9922BC1785}"/>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3" name="Picture 2">
            <a:extLst>
              <a:ext uri="{FF2B5EF4-FFF2-40B4-BE49-F238E27FC236}">
                <a16:creationId xmlns:a16="http://schemas.microsoft.com/office/drawing/2014/main" id="{91644B12-A3B0-5D4D-0F15-384AAD91B54F}"/>
              </a:ext>
            </a:extLst>
          </p:cNvPr>
          <p:cNvPicPr>
            <a:picLocks noChangeAspect="1"/>
          </p:cNvPicPr>
          <p:nvPr/>
        </p:nvPicPr>
        <p:blipFill>
          <a:blip r:embed="rId6"/>
          <a:stretch>
            <a:fillRect/>
          </a:stretch>
        </p:blipFill>
        <p:spPr>
          <a:xfrm>
            <a:off x="6174417" y="4156564"/>
            <a:ext cx="613561" cy="613561"/>
          </a:xfrm>
          <a:prstGeom prst="rect">
            <a:avLst/>
          </a:prstGeom>
        </p:spPr>
      </p:pic>
      <p:sp>
        <p:nvSpPr>
          <p:cNvPr id="6" name="TextBox 5">
            <a:extLst>
              <a:ext uri="{FF2B5EF4-FFF2-40B4-BE49-F238E27FC236}">
                <a16:creationId xmlns:a16="http://schemas.microsoft.com/office/drawing/2014/main" id="{95318A07-D841-F785-5212-04F32B9EC6EB}"/>
              </a:ext>
            </a:extLst>
          </p:cNvPr>
          <p:cNvSpPr txBox="1">
            <a:spLocks noChangeArrowheads="1"/>
          </p:cNvSpPr>
          <p:nvPr/>
        </p:nvSpPr>
        <p:spPr bwMode="auto">
          <a:xfrm>
            <a:off x="6933374" y="4124096"/>
            <a:ext cx="4204978" cy="69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ts val="2360"/>
              </a:lnSpc>
            </a:pPr>
            <a:r>
              <a:rPr lang="en-GB" b="1" dirty="0">
                <a:solidFill>
                  <a:schemeClr val="tx2">
                    <a:lumMod val="75000"/>
                  </a:schemeClr>
                </a:solidFill>
                <a:latin typeface="Open Sans"/>
                <a:ea typeface="Open Sans"/>
                <a:cs typeface="Open Sans"/>
              </a:rPr>
              <a:t>Regroup in five minutes to introduce your partner</a:t>
            </a:r>
            <a:endParaRPr lang="en-GB" b="1" dirty="0">
              <a:solidFill>
                <a:schemeClr val="tx2">
                  <a:lumMod val="75000"/>
                </a:schemeClr>
              </a:solidFill>
              <a:ea typeface="Open Sans" panose="020B0606030504020204" pitchFamily="34" charset="0"/>
              <a:cs typeface="Open Sans" panose="020B0606030504020204" pitchFamily="34" charset="0"/>
            </a:endParaRPr>
          </a:p>
        </p:txBody>
      </p:sp>
      <p:pic>
        <p:nvPicPr>
          <p:cNvPr id="10" name="Picture 9" descr="A yellow text on a black background&#10;&#10;Description automatically generated">
            <a:extLst>
              <a:ext uri="{FF2B5EF4-FFF2-40B4-BE49-F238E27FC236}">
                <a16:creationId xmlns:a16="http://schemas.microsoft.com/office/drawing/2014/main" id="{D8C4FE60-44A0-2634-3D37-CF4D5D4617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1680038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 calcmode="lin" valueType="num">
                                      <p:cBhvr additive="base">
                                        <p:cTn id="11"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1+#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1000" fill="hold"/>
                                        <p:tgtEl>
                                          <p:spTgt spid="73"/>
                                        </p:tgtEl>
                                        <p:attrNameLst>
                                          <p:attrName>ppt_x</p:attrName>
                                        </p:attrNameLst>
                                      </p:cBhvr>
                                      <p:tavLst>
                                        <p:tav tm="0">
                                          <p:val>
                                            <p:strVal val="1+#ppt_w/2"/>
                                          </p:val>
                                        </p:tav>
                                        <p:tav tm="100000">
                                          <p:val>
                                            <p:strVal val="#ppt_x"/>
                                          </p:val>
                                        </p:tav>
                                      </p:tavLst>
                                    </p:anim>
                                    <p:anim calcmode="lin" valueType="num">
                                      <p:cBhvr additive="base">
                                        <p:cTn id="20" dur="10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0-#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4" accel="20000" decel="4000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BD968-C3E6-974F-7F08-4DEB4E7FC45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pic>
        <p:nvPicPr>
          <p:cNvPr id="13" name="Picture 12" descr="A black and white background&#10;&#10;Description automatically generated">
            <a:extLst>
              <a:ext uri="{FF2B5EF4-FFF2-40B4-BE49-F238E27FC236}">
                <a16:creationId xmlns:a16="http://schemas.microsoft.com/office/drawing/2014/main" id="{2CDE5376-2BAF-0729-14BB-077A5D9267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A08F7F9-C7CA-672A-2A31-2309A11675A9}"/>
              </a:ext>
            </a:extLst>
          </p:cNvPr>
          <p:cNvSpPr txBox="1"/>
          <p:nvPr/>
        </p:nvSpPr>
        <p:spPr>
          <a:xfrm>
            <a:off x="181896" y="3013501"/>
            <a:ext cx="11828207" cy="830997"/>
          </a:xfrm>
          <a:prstGeom prst="rect">
            <a:avLst/>
          </a:prstGeom>
          <a:noFill/>
        </p:spPr>
        <p:txBody>
          <a:bodyPr wrap="square" rtlCol="0">
            <a:spAutoFit/>
          </a:bodyPr>
          <a:lstStyle/>
          <a:p>
            <a:pPr algn="ctr"/>
            <a:r>
              <a:rPr lang="en-GG" sz="4800" dirty="0">
                <a:latin typeface="Ubuntu Light" panose="020B0304030602030204" pitchFamily="34" charset="0"/>
              </a:rPr>
              <a:t>Making a Conversation</a:t>
            </a:r>
          </a:p>
        </p:txBody>
      </p:sp>
    </p:spTree>
    <p:extLst>
      <p:ext uri="{BB962C8B-B14F-4D97-AF65-F5344CB8AC3E}">
        <p14:creationId xmlns:p14="http://schemas.microsoft.com/office/powerpoint/2010/main" val="27117683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04226CD-2676-AA5A-0DFD-B46199B0B503}"/>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Freeform: Shape 29">
            <a:extLst>
              <a:ext uri="{FF2B5EF4-FFF2-40B4-BE49-F238E27FC236}">
                <a16:creationId xmlns:a16="http://schemas.microsoft.com/office/drawing/2014/main" id="{32C35766-3533-8AB5-212A-6F72BE371D22}"/>
              </a:ext>
            </a:extLst>
          </p:cNvPr>
          <p:cNvSpPr/>
          <p:nvPr/>
        </p:nvSpPr>
        <p:spPr>
          <a:xfrm>
            <a:off x="0" y="2425700"/>
            <a:ext cx="5753100" cy="4432300"/>
          </a:xfrm>
          <a:custGeom>
            <a:avLst/>
            <a:gdLst>
              <a:gd name="connsiteX0" fmla="*/ 2298700 w 5753100"/>
              <a:gd name="connsiteY0" fmla="*/ 0 h 1193800"/>
              <a:gd name="connsiteX1" fmla="*/ 5753100 w 5753100"/>
              <a:gd name="connsiteY1" fmla="*/ 876300 h 1193800"/>
              <a:gd name="connsiteX2" fmla="*/ 5597797 w 5753100"/>
              <a:gd name="connsiteY2" fmla="*/ 1136885 h 1193800"/>
              <a:gd name="connsiteX3" fmla="*/ 5515680 w 5753100"/>
              <a:gd name="connsiteY3" fmla="*/ 1193800 h 1193800"/>
              <a:gd name="connsiteX4" fmla="*/ 0 w 5753100"/>
              <a:gd name="connsiteY4" fmla="*/ 1193800 h 1193800"/>
              <a:gd name="connsiteX5" fmla="*/ 0 w 5753100"/>
              <a:gd name="connsiteY5" fmla="*/ 223479 h 1193800"/>
              <a:gd name="connsiteX6" fmla="*/ 101381 w 5753100"/>
              <a:gd name="connsiteY6" fmla="*/ 200105 h 1193800"/>
              <a:gd name="connsiteX7" fmla="*/ 2298700 w 5753100"/>
              <a:gd name="connsiteY7"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tx1">
              <a:lumMod val="65000"/>
              <a:alpha val="26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TextBox 28">
            <a:extLst>
              <a:ext uri="{FF2B5EF4-FFF2-40B4-BE49-F238E27FC236}">
                <a16:creationId xmlns:a16="http://schemas.microsoft.com/office/drawing/2014/main" id="{87D70C94-0E55-C1F7-F25C-67238FABEF7A}"/>
              </a:ext>
            </a:extLst>
          </p:cNvPr>
          <p:cNvSpPr txBox="1">
            <a:spLocks noChangeArrowheads="1"/>
          </p:cNvSpPr>
          <p:nvPr/>
        </p:nvSpPr>
        <p:spPr bwMode="auto">
          <a:xfrm>
            <a:off x="6004099" y="2624070"/>
            <a:ext cx="5153428" cy="171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171450" indent="-171450" eaLnBrk="1" hangingPunct="1">
              <a:lnSpc>
                <a:spcPct val="150000"/>
              </a:lnSpc>
              <a:buFont typeface="Arial" panose="020B0604020202020204" pitchFamily="34" charset="0"/>
              <a:buChar char="•"/>
            </a:pPr>
            <a:r>
              <a:rPr lang="en-GB" dirty="0">
                <a:solidFill>
                  <a:schemeClr val="tx2">
                    <a:lumMod val="75000"/>
                  </a:schemeClr>
                </a:solidFill>
                <a:latin typeface="Open Sans"/>
                <a:ea typeface="Open Sans"/>
                <a:cs typeface="Open Sans"/>
              </a:rPr>
              <a:t>Verbal vs non-verbal communications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Open or closed questions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Finding out customer interests</a:t>
            </a:r>
          </a:p>
          <a:p>
            <a:pPr marL="171450" indent="-171450" eaLnBrk="1" hangingPunct="1">
              <a:lnSpc>
                <a:spcPct val="150000"/>
              </a:lnSpc>
              <a:buFont typeface="Arial" panose="020B0604020202020204" pitchFamily="34" charset="0"/>
              <a:buChar char="•"/>
            </a:pPr>
            <a:r>
              <a:rPr lang="en-GB" altLang="en-US" dirty="0">
                <a:solidFill>
                  <a:schemeClr val="tx2">
                    <a:lumMod val="75000"/>
                  </a:schemeClr>
                </a:solidFill>
                <a:latin typeface="Open Sans"/>
                <a:ea typeface="Open Sans"/>
                <a:cs typeface="Open Sans"/>
              </a:rPr>
              <a:t>Break out exercise – Topics to Avoid</a:t>
            </a:r>
            <a:endParaRPr lang="en-GB" altLang="en-US" dirty="0">
              <a:solidFill>
                <a:schemeClr val="tx2">
                  <a:lumMod val="75000"/>
                </a:schemeClr>
              </a:solidFill>
              <a:ea typeface="Open Sans"/>
              <a:cs typeface="Open Sans"/>
            </a:endParaRPr>
          </a:p>
        </p:txBody>
      </p:sp>
      <p:sp>
        <p:nvSpPr>
          <p:cNvPr id="30" name="Freeform: Shape 34">
            <a:extLst>
              <a:ext uri="{FF2B5EF4-FFF2-40B4-BE49-F238E27FC236}">
                <a16:creationId xmlns:a16="http://schemas.microsoft.com/office/drawing/2014/main" id="{E434C288-FAF8-E7CD-824B-425C797297BB}"/>
              </a:ext>
            </a:extLst>
          </p:cNvPr>
          <p:cNvSpPr/>
          <p:nvPr/>
        </p:nvSpPr>
        <p:spPr>
          <a:xfrm>
            <a:off x="0" y="250825"/>
            <a:ext cx="173038" cy="920750"/>
          </a:xfrm>
          <a:custGeom>
            <a:avLst/>
            <a:gdLst>
              <a:gd name="connsiteX0" fmla="*/ 46185 w 682187"/>
              <a:gd name="connsiteY0" fmla="*/ 0 h 3619500"/>
              <a:gd name="connsiteX1" fmla="*/ 341618 w 682187"/>
              <a:gd name="connsiteY1" fmla="*/ 0 h 3619500"/>
              <a:gd name="connsiteX2" fmla="*/ 682187 w 682187"/>
              <a:gd name="connsiteY2" fmla="*/ 340569 h 3619500"/>
              <a:gd name="connsiteX3" fmla="*/ 682187 w 682187"/>
              <a:gd name="connsiteY3" fmla="*/ 3278931 h 3619500"/>
              <a:gd name="connsiteX4" fmla="*/ 341618 w 682187"/>
              <a:gd name="connsiteY4" fmla="*/ 3619500 h 3619500"/>
              <a:gd name="connsiteX5" fmla="*/ 46185 w 682187"/>
              <a:gd name="connsiteY5" fmla="*/ 3619500 h 3619500"/>
              <a:gd name="connsiteX6" fmla="*/ 0 w 682187"/>
              <a:gd name="connsiteY6" fmla="*/ 3614845 h 3619500"/>
              <a:gd name="connsiteX7" fmla="*/ 0 w 682187"/>
              <a:gd name="connsiteY7" fmla="*/ 4656 h 3619500"/>
              <a:gd name="connsiteX8" fmla="*/ 46185 w 682187"/>
              <a:gd name="connsiteY8"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Text Placeholder 48">
            <a:extLst>
              <a:ext uri="{FF2B5EF4-FFF2-40B4-BE49-F238E27FC236}">
                <a16:creationId xmlns:a16="http://schemas.microsoft.com/office/drawing/2014/main" id="{87BE71DC-CAB2-7683-2056-DBB1A91DD654}"/>
              </a:ext>
            </a:extLst>
          </p:cNvPr>
          <p:cNvSpPr txBox="1">
            <a:spLocks/>
          </p:cNvSpPr>
          <p:nvPr/>
        </p:nvSpPr>
        <p:spPr>
          <a:xfrm>
            <a:off x="5962650" y="1227374"/>
            <a:ext cx="4371975" cy="1352550"/>
          </a:xfrm>
          <a:prstGeom prst="rect">
            <a:avLst/>
          </a:prstGeom>
        </p:spPr>
        <p:txBody>
          <a:bodyPr rtlCol="0"/>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Aft>
                <a:spcPts val="0"/>
              </a:spcAft>
              <a:buNone/>
              <a:defRPr/>
            </a:pPr>
            <a:r>
              <a:rPr lang="en-US" sz="4000" b="1" dirty="0">
                <a:solidFill>
                  <a:schemeClr val="tx2">
                    <a:lumMod val="75000"/>
                  </a:schemeClr>
                </a:solidFill>
                <a:latin typeface="+mj-lt"/>
              </a:rPr>
              <a:t>Making a</a:t>
            </a:r>
            <a:br>
              <a:rPr lang="en-US" sz="4000" b="1" dirty="0">
                <a:solidFill>
                  <a:schemeClr val="tx2">
                    <a:lumMod val="75000"/>
                  </a:schemeClr>
                </a:solidFill>
                <a:latin typeface="+mj-lt"/>
              </a:rPr>
            </a:br>
            <a:r>
              <a:rPr lang="en-US" sz="4000" b="1" dirty="0">
                <a:solidFill>
                  <a:schemeClr val="tx2">
                    <a:lumMod val="75000"/>
                  </a:schemeClr>
                </a:solidFill>
                <a:latin typeface="+mj-lt"/>
              </a:rPr>
              <a:t>Conversation</a:t>
            </a:r>
            <a:endParaRPr lang="en-US" b="1" dirty="0">
              <a:solidFill>
                <a:schemeClr val="tx2">
                  <a:lumMod val="75000"/>
                </a:schemeClr>
              </a:solidFill>
              <a:latin typeface="+mj-lt"/>
            </a:endParaRPr>
          </a:p>
        </p:txBody>
      </p:sp>
      <p:sp>
        <p:nvSpPr>
          <p:cNvPr id="32" name="Freeform: Shape 66">
            <a:extLst>
              <a:ext uri="{FF2B5EF4-FFF2-40B4-BE49-F238E27FC236}">
                <a16:creationId xmlns:a16="http://schemas.microsoft.com/office/drawing/2014/main" id="{24262996-24EC-5F80-8165-5E4B290A9531}"/>
              </a:ext>
            </a:extLst>
          </p:cNvPr>
          <p:cNvSpPr/>
          <p:nvPr/>
        </p:nvSpPr>
        <p:spPr>
          <a:xfrm>
            <a:off x="11009313" y="0"/>
            <a:ext cx="1182687" cy="1171575"/>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Freeform 9">
            <a:extLst>
              <a:ext uri="{FF2B5EF4-FFF2-40B4-BE49-F238E27FC236}">
                <a16:creationId xmlns:a16="http://schemas.microsoft.com/office/drawing/2014/main" id="{0A44324D-45A7-6BAB-CB73-E5AC2C463B23}"/>
              </a:ext>
            </a:extLst>
          </p:cNvPr>
          <p:cNvSpPr>
            <a:spLocks/>
          </p:cNvSpPr>
          <p:nvPr/>
        </p:nvSpPr>
        <p:spPr bwMode="auto">
          <a:xfrm>
            <a:off x="11633200" y="349250"/>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TextBox 33">
            <a:extLst>
              <a:ext uri="{FF2B5EF4-FFF2-40B4-BE49-F238E27FC236}">
                <a16:creationId xmlns:a16="http://schemas.microsoft.com/office/drawing/2014/main" id="{BF2A2948-8BD6-941C-0108-4B1ED0F670AE}"/>
              </a:ext>
            </a:extLst>
          </p:cNvPr>
          <p:cNvSpPr txBox="1"/>
          <p:nvPr/>
        </p:nvSpPr>
        <p:spPr>
          <a:xfrm>
            <a:off x="502786" y="526534"/>
            <a:ext cx="2565058" cy="369332"/>
          </a:xfrm>
          <a:prstGeom prst="rect">
            <a:avLst/>
          </a:prstGeom>
          <a:noFill/>
        </p:spPr>
        <p:txBody>
          <a:bodyPr wrap="square" rtlCol="0">
            <a:spAutoFit/>
          </a:bodyPr>
          <a:lstStyle/>
          <a:p>
            <a:r>
              <a:rPr lang="en-US">
                <a:solidFill>
                  <a:srgbClr val="0DB0CA"/>
                </a:solidFill>
                <a:latin typeface="+mj-lt"/>
              </a:rPr>
              <a:t>Ambassador Scheme</a:t>
            </a:r>
          </a:p>
        </p:txBody>
      </p:sp>
      <p:pic>
        <p:nvPicPr>
          <p:cNvPr id="36" name="Picture 35">
            <a:extLst>
              <a:ext uri="{FF2B5EF4-FFF2-40B4-BE49-F238E27FC236}">
                <a16:creationId xmlns:a16="http://schemas.microsoft.com/office/drawing/2014/main" id="{A4E7C273-7427-9DA7-95EE-49FFB370B2A6}"/>
              </a:ext>
            </a:extLst>
          </p:cNvPr>
          <p:cNvPicPr>
            <a:picLocks noChangeAspect="1"/>
          </p:cNvPicPr>
          <p:nvPr/>
        </p:nvPicPr>
        <p:blipFill>
          <a:blip r:embed="rId3"/>
          <a:stretch>
            <a:fillRect/>
          </a:stretch>
        </p:blipFill>
        <p:spPr>
          <a:xfrm>
            <a:off x="9811264" y="5976961"/>
            <a:ext cx="2158741" cy="653697"/>
          </a:xfrm>
          <a:prstGeom prst="rect">
            <a:avLst/>
          </a:prstGeom>
        </p:spPr>
      </p:pic>
      <p:pic>
        <p:nvPicPr>
          <p:cNvPr id="37" name="Picture Placeholder 4">
            <a:extLst>
              <a:ext uri="{FF2B5EF4-FFF2-40B4-BE49-F238E27FC236}">
                <a16:creationId xmlns:a16="http://schemas.microsoft.com/office/drawing/2014/main" id="{2465A4B0-2984-6FE3-C7FB-FEFC9CBB13D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42" t="26199" r="28841"/>
          <a:stretch/>
        </p:blipFill>
        <p:spPr>
          <a:xfrm>
            <a:off x="276225" y="1143000"/>
            <a:ext cx="4781550" cy="5295900"/>
          </a:xfrm>
        </p:spPr>
      </p:pic>
      <p:sp>
        <p:nvSpPr>
          <p:cNvPr id="38" name="Freeform: Shape 66">
            <a:extLst>
              <a:ext uri="{FF2B5EF4-FFF2-40B4-BE49-F238E27FC236}">
                <a16:creationId xmlns:a16="http://schemas.microsoft.com/office/drawing/2014/main" id="{D5D57F08-7E11-93A9-98F8-608582F31BA7}"/>
              </a:ext>
            </a:extLst>
          </p:cNvPr>
          <p:cNvSpPr/>
          <p:nvPr/>
        </p:nvSpPr>
        <p:spPr>
          <a:xfrm>
            <a:off x="10334625" y="-7609"/>
            <a:ext cx="2380736" cy="2358368"/>
          </a:xfrm>
          <a:custGeom>
            <a:avLst/>
            <a:gdLst>
              <a:gd name="connsiteX0" fmla="*/ 8156 w 1182463"/>
              <a:gd name="connsiteY0" fmla="*/ 0 h 1171575"/>
              <a:gd name="connsiteX1" fmla="*/ 1182463 w 1182463"/>
              <a:gd name="connsiteY1" fmla="*/ 0 h 1171575"/>
              <a:gd name="connsiteX2" fmla="*/ 1182463 w 1182463"/>
              <a:gd name="connsiteY2" fmla="*/ 1161757 h 1171575"/>
              <a:gd name="connsiteX3" fmla="*/ 1153538 w 1182463"/>
              <a:gd name="connsiteY3" fmla="*/ 1166172 h 1171575"/>
              <a:gd name="connsiteX4" fmla="*/ 1046536 w 1182463"/>
              <a:gd name="connsiteY4" fmla="*/ 1171575 h 1171575"/>
              <a:gd name="connsiteX5" fmla="*/ 0 w 1182463"/>
              <a:gd name="connsiteY5" fmla="*/ 125039 h 1171575"/>
              <a:gd name="connsiteX6" fmla="*/ 5403 w 1182463"/>
              <a:gd name="connsiteY6" fmla="*/ 18037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Freeform 9">
            <a:extLst>
              <a:ext uri="{FF2B5EF4-FFF2-40B4-BE49-F238E27FC236}">
                <a16:creationId xmlns:a16="http://schemas.microsoft.com/office/drawing/2014/main" id="{AB6D7466-FC09-48F3-9B84-CEA4FF3979AA}"/>
              </a:ext>
            </a:extLst>
          </p:cNvPr>
          <p:cNvSpPr>
            <a:spLocks/>
          </p:cNvSpPr>
          <p:nvPr/>
        </p:nvSpPr>
        <p:spPr bwMode="auto">
          <a:xfrm>
            <a:off x="11706225" y="1552575"/>
            <a:ext cx="209550" cy="207963"/>
          </a:xfrm>
          <a:custGeom>
            <a:avLst/>
            <a:gdLst>
              <a:gd name="T0" fmla="*/ 207554 w 210"/>
              <a:gd name="T1" fmla="*/ 110940 h 208"/>
              <a:gd name="T2" fmla="*/ 207554 w 210"/>
              <a:gd name="T3" fmla="*/ 109940 h 208"/>
              <a:gd name="T4" fmla="*/ 208552 w 210"/>
              <a:gd name="T5" fmla="*/ 108941 h 208"/>
              <a:gd name="T6" fmla="*/ 208552 w 210"/>
              <a:gd name="T7" fmla="*/ 107941 h 208"/>
              <a:gd name="T8" fmla="*/ 208552 w 210"/>
              <a:gd name="T9" fmla="*/ 106942 h 208"/>
              <a:gd name="T10" fmla="*/ 208552 w 210"/>
              <a:gd name="T11" fmla="*/ 101945 h 208"/>
              <a:gd name="T12" fmla="*/ 208552 w 210"/>
              <a:gd name="T13" fmla="*/ 100945 h 208"/>
              <a:gd name="T14" fmla="*/ 208552 w 210"/>
              <a:gd name="T15" fmla="*/ 99946 h 208"/>
              <a:gd name="T16" fmla="*/ 207554 w 210"/>
              <a:gd name="T17" fmla="*/ 98946 h 208"/>
              <a:gd name="T18" fmla="*/ 207554 w 210"/>
              <a:gd name="T19" fmla="*/ 97947 h 208"/>
              <a:gd name="T20" fmla="*/ 205559 w 210"/>
              <a:gd name="T21" fmla="*/ 95948 h 208"/>
              <a:gd name="T22" fmla="*/ 113756 w 210"/>
              <a:gd name="T23" fmla="*/ 4997 h 208"/>
              <a:gd name="T24" fmla="*/ 96792 w 210"/>
              <a:gd name="T25" fmla="*/ 4997 h 208"/>
              <a:gd name="T26" fmla="*/ 96792 w 210"/>
              <a:gd name="T27" fmla="*/ 21988 h 208"/>
              <a:gd name="T28" fmla="*/ 168638 w 210"/>
              <a:gd name="T29" fmla="*/ 92949 h 208"/>
              <a:gd name="T30" fmla="*/ 11974 w 210"/>
              <a:gd name="T31" fmla="*/ 92949 h 208"/>
              <a:gd name="T32" fmla="*/ 0 w 210"/>
              <a:gd name="T33" fmla="*/ 104943 h 208"/>
              <a:gd name="T34" fmla="*/ 11974 w 210"/>
              <a:gd name="T35" fmla="*/ 116936 h 208"/>
              <a:gd name="T36" fmla="*/ 168638 w 210"/>
              <a:gd name="T37" fmla="*/ 116936 h 208"/>
              <a:gd name="T38" fmla="*/ 96792 w 210"/>
              <a:gd name="T39" fmla="*/ 187898 h 208"/>
              <a:gd name="T40" fmla="*/ 96792 w 210"/>
              <a:gd name="T41" fmla="*/ 204889 h 208"/>
              <a:gd name="T42" fmla="*/ 105773 w 210"/>
              <a:gd name="T43" fmla="*/ 207887 h 208"/>
              <a:gd name="T44" fmla="*/ 113756 w 210"/>
              <a:gd name="T45" fmla="*/ 204889 h 208"/>
              <a:gd name="T46" fmla="*/ 205559 w 210"/>
              <a:gd name="T47" fmla="*/ 112939 h 208"/>
              <a:gd name="T48" fmla="*/ 205559 w 210"/>
              <a:gd name="T49" fmla="*/ 112939 h 208"/>
              <a:gd name="T50" fmla="*/ 207554 w 210"/>
              <a:gd name="T51" fmla="*/ 110940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40" name="Picture 39">
            <a:extLst>
              <a:ext uri="{FF2B5EF4-FFF2-40B4-BE49-F238E27FC236}">
                <a16:creationId xmlns:a16="http://schemas.microsoft.com/office/drawing/2014/main" id="{1E54CE6C-24B5-033D-2CE1-27919669BF9A}"/>
              </a:ext>
            </a:extLst>
          </p:cNvPr>
          <p:cNvPicPr>
            <a:picLocks noChangeAspect="1"/>
          </p:cNvPicPr>
          <p:nvPr/>
        </p:nvPicPr>
        <p:blipFill>
          <a:blip r:embed="rId5"/>
          <a:stretch>
            <a:fillRect/>
          </a:stretch>
        </p:blipFill>
        <p:spPr>
          <a:xfrm>
            <a:off x="10958739" y="277511"/>
            <a:ext cx="957036" cy="957036"/>
          </a:xfrm>
          <a:prstGeom prst="rect">
            <a:avLst/>
          </a:prstGeom>
        </p:spPr>
      </p:pic>
      <p:pic>
        <p:nvPicPr>
          <p:cNvPr id="3" name="Picture 2" descr="A yellow text on a black background&#10;&#10;Description automatically generated">
            <a:extLst>
              <a:ext uri="{FF2B5EF4-FFF2-40B4-BE49-F238E27FC236}">
                <a16:creationId xmlns:a16="http://schemas.microsoft.com/office/drawing/2014/main" id="{823CB42B-AA98-19A2-5617-5BCBD8E06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40" y="6055189"/>
            <a:ext cx="1526029" cy="509873"/>
          </a:xfrm>
          <a:prstGeom prst="rect">
            <a:avLst/>
          </a:prstGeom>
        </p:spPr>
      </p:pic>
    </p:spTree>
    <p:extLst>
      <p:ext uri="{BB962C8B-B14F-4D97-AF65-F5344CB8AC3E}">
        <p14:creationId xmlns:p14="http://schemas.microsoft.com/office/powerpoint/2010/main" val="22697406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accel="20000" decel="4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1+#ppt_w/2"/>
                                          </p:val>
                                        </p:tav>
                                        <p:tav tm="100000">
                                          <p:val>
                                            <p:strVal val="#ppt_x"/>
                                          </p:val>
                                        </p:tav>
                                      </p:tavLst>
                                    </p:anim>
                                    <p:anim calcmode="lin" valueType="num">
                                      <p:cBhvr additive="base">
                                        <p:cTn id="16" dur="10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accel="20000" decel="4000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1+#ppt_w/2"/>
                                          </p:val>
                                        </p:tav>
                                        <p:tav tm="100000">
                                          <p:val>
                                            <p:strVal val="#ppt_x"/>
                                          </p:val>
                                        </p:tav>
                                      </p:tavLst>
                                    </p:anim>
                                    <p:anim calcmode="lin" valueType="num">
                                      <p:cBhvr additive="base">
                                        <p:cTn id="20" dur="10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accel="20000" decel="4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000" fill="hold"/>
                                        <p:tgtEl>
                                          <p:spTgt spid="30"/>
                                        </p:tgtEl>
                                        <p:attrNameLst>
                                          <p:attrName>ppt_x</p:attrName>
                                        </p:attrNameLst>
                                      </p:cBhvr>
                                      <p:tavLst>
                                        <p:tav tm="0">
                                          <p:val>
                                            <p:strVal val="0-#ppt_w/2"/>
                                          </p:val>
                                        </p:tav>
                                        <p:tav tm="100000">
                                          <p:val>
                                            <p:strVal val="#ppt_x"/>
                                          </p:val>
                                        </p:tav>
                                      </p:tavLst>
                                    </p:anim>
                                    <p:anim calcmode="lin" valueType="num">
                                      <p:cBhvr additive="base">
                                        <p:cTn id="24" dur="10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4" accel="20000" decel="4000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2" accel="20000" decel="4000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1000" fill="hold"/>
                                        <p:tgtEl>
                                          <p:spTgt spid="38"/>
                                        </p:tgtEl>
                                        <p:attrNameLst>
                                          <p:attrName>ppt_x</p:attrName>
                                        </p:attrNameLst>
                                      </p:cBhvr>
                                      <p:tavLst>
                                        <p:tav tm="0">
                                          <p:val>
                                            <p:strVal val="1+#ppt_w/2"/>
                                          </p:val>
                                        </p:tav>
                                        <p:tav tm="100000">
                                          <p:val>
                                            <p:strVal val="#ppt_x"/>
                                          </p:val>
                                        </p:tav>
                                      </p:tavLst>
                                    </p:anim>
                                    <p:anim calcmode="lin" valueType="num">
                                      <p:cBhvr additive="base">
                                        <p:cTn id="32" dur="1000" fill="hold"/>
                                        <p:tgtEl>
                                          <p:spTgt spid="38"/>
                                        </p:tgtEl>
                                        <p:attrNameLst>
                                          <p:attrName>ppt_y</p:attrName>
                                        </p:attrNameLst>
                                      </p:cBhvr>
                                      <p:tavLst>
                                        <p:tav tm="0">
                                          <p:val>
                                            <p:strVal val="#ppt_y"/>
                                          </p:val>
                                        </p:tav>
                                        <p:tav tm="100000">
                                          <p:val>
                                            <p:strVal val="#ppt_y"/>
                                          </p:val>
                                        </p:tav>
                                      </p:tavLst>
                                    </p:anim>
                                  </p:childTnLst>
                                </p:cTn>
                              </p:par>
                              <p:par>
                                <p:cTn id="33" presetID="2" presetClass="entr" presetSubtype="2" accel="20000" decel="4000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000" fill="hold"/>
                                        <p:tgtEl>
                                          <p:spTgt spid="39"/>
                                        </p:tgtEl>
                                        <p:attrNameLst>
                                          <p:attrName>ppt_x</p:attrName>
                                        </p:attrNameLst>
                                      </p:cBhvr>
                                      <p:tavLst>
                                        <p:tav tm="0">
                                          <p:val>
                                            <p:strVal val="1+#ppt_w/2"/>
                                          </p:val>
                                        </p:tav>
                                        <p:tav tm="100000">
                                          <p:val>
                                            <p:strVal val="#ppt_x"/>
                                          </p:val>
                                        </p:tav>
                                      </p:tavLst>
                                    </p:anim>
                                    <p:anim calcmode="lin" valueType="num">
                                      <p:cBhvr additive="base">
                                        <p:cTn id="36"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BD968-C3E6-974F-7F08-4DEB4E7FC45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pic>
        <p:nvPicPr>
          <p:cNvPr id="13" name="Picture 12" descr="A black and white background&#10;&#10;Description automatically generated">
            <a:extLst>
              <a:ext uri="{FF2B5EF4-FFF2-40B4-BE49-F238E27FC236}">
                <a16:creationId xmlns:a16="http://schemas.microsoft.com/office/drawing/2014/main" id="{2CDE5376-2BAF-0729-14BB-077A5D9267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A08F7F9-C7CA-672A-2A31-2309A11675A9}"/>
              </a:ext>
            </a:extLst>
          </p:cNvPr>
          <p:cNvSpPr txBox="1"/>
          <p:nvPr/>
        </p:nvSpPr>
        <p:spPr>
          <a:xfrm>
            <a:off x="181896" y="2644170"/>
            <a:ext cx="11828207" cy="1569660"/>
          </a:xfrm>
          <a:prstGeom prst="rect">
            <a:avLst/>
          </a:prstGeom>
          <a:noFill/>
        </p:spPr>
        <p:txBody>
          <a:bodyPr wrap="square" rtlCol="0">
            <a:spAutoFit/>
          </a:bodyPr>
          <a:lstStyle/>
          <a:p>
            <a:pPr algn="ctr"/>
            <a:r>
              <a:rPr lang="en-GG" sz="4800" dirty="0">
                <a:latin typeface="Ubuntu Light" panose="020B0304030602030204" pitchFamily="34" charset="0"/>
              </a:rPr>
              <a:t>F</a:t>
            </a:r>
            <a:r>
              <a:rPr lang="en-GB" sz="4800" dirty="0" err="1">
                <a:latin typeface="Ubuntu Light" panose="020B0304030602030204" pitchFamily="34" charset="0"/>
              </a:rPr>
              <a:t>i</a:t>
            </a:r>
            <a:r>
              <a:rPr lang="en-GG" sz="4800" dirty="0">
                <a:latin typeface="Ubuntu Light" panose="020B0304030602030204" pitchFamily="34" charset="0"/>
              </a:rPr>
              <a:t>rst Impressions</a:t>
            </a:r>
          </a:p>
          <a:p>
            <a:pPr algn="ctr"/>
            <a:r>
              <a:rPr lang="en-GG" sz="4800" dirty="0">
                <a:latin typeface="Ubuntu Light" panose="020B0304030602030204" pitchFamily="34" charset="0"/>
              </a:rPr>
              <a:t>Businesses that Wow</a:t>
            </a:r>
          </a:p>
        </p:txBody>
      </p:sp>
    </p:spTree>
    <p:extLst>
      <p:ext uri="{BB962C8B-B14F-4D97-AF65-F5344CB8AC3E}">
        <p14:creationId xmlns:p14="http://schemas.microsoft.com/office/powerpoint/2010/main" val="5007989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ody of water with rocks and a beach&#10;&#10;Description automatically generated">
            <a:extLst>
              <a:ext uri="{FF2B5EF4-FFF2-40B4-BE49-F238E27FC236}">
                <a16:creationId xmlns:a16="http://schemas.microsoft.com/office/drawing/2014/main" id="{DC134372-854E-C7D0-7B06-207269FAC12F}"/>
              </a:ext>
            </a:extLst>
          </p:cNvPr>
          <p:cNvPicPr>
            <a:picLocks noGrp="1" noChangeAspect="1"/>
          </p:cNvPicPr>
          <p:nvPr>
            <p:ph type="pic" sz="quarter" idx="10"/>
          </p:nvPr>
        </p:nvPicPr>
        <p:blipFill rotWithShape="1">
          <a:blip r:embed="rId3"/>
          <a:srcRect l="203" t="38878" r="-203" b="23597"/>
          <a:stretch/>
        </p:blipFill>
        <p:spPr>
          <a:xfrm>
            <a:off x="-1" y="0"/>
            <a:ext cx="12330785" cy="6940758"/>
          </a:xfrm>
        </p:spPr>
      </p:pic>
      <p:pic>
        <p:nvPicPr>
          <p:cNvPr id="7" name="Picture 6" descr="A black background with white text&#10;&#10;Description automatically generated">
            <a:extLst>
              <a:ext uri="{FF2B5EF4-FFF2-40B4-BE49-F238E27FC236}">
                <a16:creationId xmlns:a16="http://schemas.microsoft.com/office/drawing/2014/main" id="{E3314812-12DC-E5A4-28A5-C2439102E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079" y="6004566"/>
            <a:ext cx="1780790" cy="537860"/>
          </a:xfrm>
          <a:prstGeom prst="rect">
            <a:avLst/>
          </a:prstGeom>
        </p:spPr>
      </p:pic>
      <p:sp>
        <p:nvSpPr>
          <p:cNvPr id="11" name="Text Placeholder 48">
            <a:extLst>
              <a:ext uri="{FF2B5EF4-FFF2-40B4-BE49-F238E27FC236}">
                <a16:creationId xmlns:a16="http://schemas.microsoft.com/office/drawing/2014/main" id="{F6E39A16-882A-F49D-3172-460B541F27EC}"/>
              </a:ext>
            </a:extLst>
          </p:cNvPr>
          <p:cNvSpPr txBox="1">
            <a:spLocks/>
          </p:cNvSpPr>
          <p:nvPr/>
        </p:nvSpPr>
        <p:spPr>
          <a:xfrm>
            <a:off x="836556" y="866738"/>
            <a:ext cx="5344098" cy="1554843"/>
          </a:xfrm>
          <a:prstGeom prst="rect">
            <a:avLst/>
          </a:prstGeom>
        </p:spPr>
        <p:txBody>
          <a:bodyPr lIns="91440" tIns="45720" rIns="91440" bIns="45720" rtlCol="0" anchor="t">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defRPr/>
            </a:pPr>
            <a:r>
              <a:rPr lang="en-US" sz="3400" b="1" dirty="0">
                <a:ea typeface="+mn-lt"/>
                <a:cs typeface="+mn-lt"/>
              </a:rPr>
              <a:t>Great service is </a:t>
            </a:r>
            <a:endParaRPr lang="en-US" dirty="0">
              <a:ea typeface="+mn-lt"/>
              <a:cs typeface="+mn-lt"/>
            </a:endParaRPr>
          </a:p>
          <a:p>
            <a:pPr marL="0" indent="0">
              <a:spcAft>
                <a:spcPts val="0"/>
              </a:spcAft>
              <a:buNone/>
              <a:defRPr/>
            </a:pPr>
            <a:r>
              <a:rPr lang="en-US" sz="3400" b="1" dirty="0">
                <a:ea typeface="+mn-lt"/>
                <a:cs typeface="+mn-lt"/>
              </a:rPr>
              <a:t>about great people</a:t>
            </a:r>
            <a:endParaRPr lang="en-US" dirty="0">
              <a:ea typeface="+mn-lt"/>
              <a:cs typeface="+mn-lt"/>
            </a:endParaRPr>
          </a:p>
        </p:txBody>
      </p:sp>
      <p:sp>
        <p:nvSpPr>
          <p:cNvPr id="12" name="TextBox 31">
            <a:extLst>
              <a:ext uri="{FF2B5EF4-FFF2-40B4-BE49-F238E27FC236}">
                <a16:creationId xmlns:a16="http://schemas.microsoft.com/office/drawing/2014/main" id="{158D62FF-F0C4-7C31-7DE0-CB99BE9D124A}"/>
              </a:ext>
            </a:extLst>
          </p:cNvPr>
          <p:cNvSpPr txBox="1">
            <a:spLocks noChangeArrowheads="1"/>
          </p:cNvSpPr>
          <p:nvPr/>
        </p:nvSpPr>
        <p:spPr bwMode="auto">
          <a:xfrm>
            <a:off x="837339" y="2349313"/>
            <a:ext cx="4803658" cy="14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a:lnSpc>
                <a:spcPts val="2760"/>
              </a:lnSpc>
            </a:pPr>
            <a:r>
              <a:rPr lang="en-GB" dirty="0">
                <a:latin typeface="Open Sans"/>
                <a:ea typeface="Open Sans"/>
                <a:cs typeface="Open Sans"/>
              </a:rPr>
              <a:t>'I've learned that people will forget what you said, people will forget what you did, but </a:t>
            </a:r>
            <a:r>
              <a:rPr lang="en-GB" b="1" dirty="0">
                <a:latin typeface="Open Sans"/>
                <a:ea typeface="Open Sans"/>
                <a:cs typeface="Open Sans"/>
              </a:rPr>
              <a:t>people will never forget how you made them feel</a:t>
            </a:r>
            <a:r>
              <a:rPr lang="en-GB" dirty="0">
                <a:latin typeface="Open Sans"/>
                <a:ea typeface="Open Sans"/>
                <a:cs typeface="Open Sans"/>
              </a:rPr>
              <a:t>’</a:t>
            </a:r>
            <a:endParaRPr lang="en-GB" sz="900" dirty="0">
              <a:ea typeface="Open Sans"/>
              <a:cs typeface="Open Sans"/>
            </a:endParaRPr>
          </a:p>
        </p:txBody>
      </p:sp>
      <p:sp>
        <p:nvSpPr>
          <p:cNvPr id="4" name="Rectangle 3">
            <a:extLst>
              <a:ext uri="{FF2B5EF4-FFF2-40B4-BE49-F238E27FC236}">
                <a16:creationId xmlns:a16="http://schemas.microsoft.com/office/drawing/2014/main" id="{8768AA59-CCDD-25C9-105E-C7D823828B02}"/>
              </a:ext>
            </a:extLst>
          </p:cNvPr>
          <p:cNvSpPr/>
          <p:nvPr/>
        </p:nvSpPr>
        <p:spPr>
          <a:xfrm>
            <a:off x="954157" y="4075065"/>
            <a:ext cx="1956020" cy="463525"/>
          </a:xfrm>
          <a:prstGeom prst="rect">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G" dirty="0"/>
          </a:p>
        </p:txBody>
      </p:sp>
      <p:sp>
        <p:nvSpPr>
          <p:cNvPr id="3" name="TextBox 31">
            <a:extLst>
              <a:ext uri="{FF2B5EF4-FFF2-40B4-BE49-F238E27FC236}">
                <a16:creationId xmlns:a16="http://schemas.microsoft.com/office/drawing/2014/main" id="{A8107100-72D3-BDD0-74E6-584B5A96145F}"/>
              </a:ext>
            </a:extLst>
          </p:cNvPr>
          <p:cNvSpPr txBox="1">
            <a:spLocks noChangeArrowheads="1"/>
          </p:cNvSpPr>
          <p:nvPr/>
        </p:nvSpPr>
        <p:spPr bwMode="auto">
          <a:xfrm>
            <a:off x="1067021" y="4021475"/>
            <a:ext cx="1779547" cy="4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a:lstStyle>
          <a:p>
            <a:pPr>
              <a:lnSpc>
                <a:spcPct val="150000"/>
              </a:lnSpc>
            </a:pPr>
            <a:r>
              <a:rPr lang="en-GB" dirty="0">
                <a:latin typeface="Open Sans"/>
                <a:ea typeface="Open Sans"/>
                <a:cs typeface="Open Sans"/>
              </a:rPr>
              <a:t>Maya Angelou</a:t>
            </a:r>
          </a:p>
        </p:txBody>
      </p:sp>
      <p:pic>
        <p:nvPicPr>
          <p:cNvPr id="5" name="Picture 4" descr="A black background with white text&#10;&#10;Description automatically generated">
            <a:extLst>
              <a:ext uri="{FF2B5EF4-FFF2-40B4-BE49-F238E27FC236}">
                <a16:creationId xmlns:a16="http://schemas.microsoft.com/office/drawing/2014/main" id="{1DAA6909-25A9-B9E3-AD94-80FA65E4E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471" y="6050017"/>
            <a:ext cx="1261689" cy="421553"/>
          </a:xfrm>
          <a:prstGeom prst="rect">
            <a:avLst/>
          </a:prstGeom>
        </p:spPr>
      </p:pic>
    </p:spTree>
    <p:extLst>
      <p:ext uri="{BB962C8B-B14F-4D97-AF65-F5344CB8AC3E}">
        <p14:creationId xmlns:p14="http://schemas.microsoft.com/office/powerpoint/2010/main" val="23845904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4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20000" decel="4000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3" grpId="0"/>
    </p:bldLst>
  </p:timing>
</p:sld>
</file>

<file path=ppt/theme/theme1.xml><?xml version="1.0" encoding="utf-8"?>
<a:theme xmlns:a="http://schemas.openxmlformats.org/drawingml/2006/main" name="Office Theme">
  <a:themeElements>
    <a:clrScheme name="Allbuy Dark">
      <a:dk1>
        <a:srgbClr val="FFFFFF"/>
      </a:dk1>
      <a:lt1>
        <a:srgbClr val="313131"/>
      </a:lt1>
      <a:dk2>
        <a:srgbClr val="313C3F"/>
      </a:dk2>
      <a:lt2>
        <a:srgbClr val="FFFFFF"/>
      </a:lt2>
      <a:accent1>
        <a:srgbClr val="E9C83D"/>
      </a:accent1>
      <a:accent2>
        <a:srgbClr val="04A8C4"/>
      </a:accent2>
      <a:accent3>
        <a:srgbClr val="EC1649"/>
      </a:accent3>
      <a:accent4>
        <a:srgbClr val="086AB3"/>
      </a:accent4>
      <a:accent5>
        <a:srgbClr val="5B9BD5"/>
      </a:accent5>
      <a:accent6>
        <a:srgbClr val="70AD47"/>
      </a:accent6>
      <a:hlink>
        <a:srgbClr val="0563C1"/>
      </a:hlink>
      <a:folHlink>
        <a:srgbClr val="954F72"/>
      </a:folHlink>
    </a:clrScheme>
    <a:fontScheme name="Angle">
      <a:majorFont>
        <a:latin typeface="Ubuntu"/>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llbuy Dark">
      <a:dk1>
        <a:srgbClr val="FFFFFF"/>
      </a:dk1>
      <a:lt1>
        <a:srgbClr val="313131"/>
      </a:lt1>
      <a:dk2>
        <a:srgbClr val="313C3F"/>
      </a:dk2>
      <a:lt2>
        <a:srgbClr val="FFFFFF"/>
      </a:lt2>
      <a:accent1>
        <a:srgbClr val="E9C83D"/>
      </a:accent1>
      <a:accent2>
        <a:srgbClr val="04A8C4"/>
      </a:accent2>
      <a:accent3>
        <a:srgbClr val="EC1649"/>
      </a:accent3>
      <a:accent4>
        <a:srgbClr val="086AB3"/>
      </a:accent4>
      <a:accent5>
        <a:srgbClr val="5B9BD5"/>
      </a:accent5>
      <a:accent6>
        <a:srgbClr val="70AD47"/>
      </a:accent6>
      <a:hlink>
        <a:srgbClr val="0563C1"/>
      </a:hlink>
      <a:folHlink>
        <a:srgbClr val="954F72"/>
      </a:folHlink>
    </a:clrScheme>
    <a:fontScheme name="Angle">
      <a:majorFont>
        <a:latin typeface="Ubuntu"/>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15B0D2D281F543BB6F94F54A40521C" ma:contentTypeVersion="18" ma:contentTypeDescription="Create a new document." ma:contentTypeScope="" ma:versionID="58dcda3363f350d8f380fe0b10ada2a0">
  <xsd:schema xmlns:xsd="http://www.w3.org/2001/XMLSchema" xmlns:xs="http://www.w3.org/2001/XMLSchema" xmlns:p="http://schemas.microsoft.com/office/2006/metadata/properties" xmlns:ns2="c2f402a9-538f-4659-88c6-f09ab4052aea" xmlns:ns3="60a4bb0b-5cd8-4a31-888b-eb6d0627dcc7" targetNamespace="http://schemas.microsoft.com/office/2006/metadata/properties" ma:root="true" ma:fieldsID="23ec2ba354f3b2e8f3786484fdf1df62" ns2:_="" ns3:_="">
    <xsd:import namespace="c2f402a9-538f-4659-88c6-f09ab4052aea"/>
    <xsd:import namespace="60a4bb0b-5cd8-4a31-888b-eb6d0627dc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402a9-538f-4659-88c6-f09ab4052a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870e26-216c-4518-99bc-18710abed9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a4bb0b-5cd8-4a31-888b-eb6d0627dc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bc8c894-4929-4e09-b368-42602f1e1087}" ma:internalName="TaxCatchAll" ma:showField="CatchAllData" ma:web="60a4bb0b-5cd8-4a31-888b-eb6d0627dc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0a4bb0b-5cd8-4a31-888b-eb6d0627dcc7" xsi:nil="true"/>
    <lcf76f155ced4ddcb4097134ff3c332f xmlns="c2f402a9-538f-4659-88c6-f09ab4052ae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46C6F4-CB18-48ED-B275-B4483CDE3C6D}">
  <ds:schemaRefs>
    <ds:schemaRef ds:uri="60a4bb0b-5cd8-4a31-888b-eb6d0627dcc7"/>
    <ds:schemaRef ds:uri="c2f402a9-538f-4659-88c6-f09ab4052a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01398A-2A72-43EB-A6FF-9D6FCB7548F6}">
  <ds:schemaRefs>
    <ds:schemaRef ds:uri="60a4bb0b-5cd8-4a31-888b-eb6d0627dcc7"/>
    <ds:schemaRef ds:uri="c2f402a9-538f-4659-88c6-f09ab4052ae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6C0CB86-7F13-4AC0-BA43-1EE9A07727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1840</TotalTime>
  <Words>1643</Words>
  <Application>Microsoft Office PowerPoint</Application>
  <PresentationFormat>Widescreen</PresentationFormat>
  <Paragraphs>291</Paragraphs>
  <Slides>30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Arial,Sans-Serif</vt:lpstr>
      <vt:lpstr>Calibri</vt:lpstr>
      <vt:lpstr>Courier New</vt:lpstr>
      <vt:lpstr>Open Sans</vt:lpstr>
      <vt:lpstr>Ubuntu</vt:lpstr>
      <vt:lpstr>Ubuntu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Sam Claxton</dc:creator>
  <cp:keywords/>
  <dc:description/>
  <cp:lastModifiedBy>Hilton-Smith, Cara-Leah</cp:lastModifiedBy>
  <cp:revision>231</cp:revision>
  <dcterms:created xsi:type="dcterms:W3CDTF">2018-12-05T18:19:15Z</dcterms:created>
  <dcterms:modified xsi:type="dcterms:W3CDTF">2026-02-23T16:00:40Z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0x0101009F15B0D2D281F543BB6F94F54A40521C</vt:lpwstr>
  </property>
  <property fmtid="{D5CDD505-2E9C-101B-9397-08002B2CF9AE}" pid="3" name="MediaServiceImageTags">
    <vt:lpwstr/>
  </property>
</Properties>
</file>