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theme/theme1.xml" ContentType="application/vnd.openxmlformats-officedocument.theme+xml"/>
  <Override PartName="/ppt/theme/theme2.xml" ContentType="application/vnd.openxmlformats-officedocument.theme+xml"/>
  <Override PartName="/ppt/theme/theme34.xml" ContentType="application/vnd.openxmlformats-officedocument.theme+xml"/>
  <Override PartName="/ppt/presentation.xml" ContentType="application/vnd.openxmlformats-officedocument.presentationml.presentation.main+xml"/>
  <Override PartName="/ppt/notesMasters/notesMaster1.xml" ContentType="application/vnd.openxmlformats-officedocument.presentationml.notesMaster+xml"/>
  <Override PartName="/ppt/media/image28.wmf" ContentType="image/x-wmf"/>
  <Override PartName="/ppt/media/image11.wmf" ContentType="image/x-wmf"/>
  <Override PartName="/ppt/media/image23.wmf" ContentType="image/x-wmf"/>
  <Override PartName="/ppt/slides/slide18.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2.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Masters/slideMaster1.xml" ContentType="application/vnd.openxmlformats-officedocument.presentationml.slideMaster+xml"/>
  <Override PartName="/ppt/slideMasters/slideMaster33.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9.xml" ContentType="application/vnd.openxmlformats-officedocument.presentationml.notesSlide+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3.xml" ContentType="application/vnd.openxmlformats-officedocument.presentationml.notesSlide+xml"/>
  <Override PartName="/ppt/notesSlides/notesSlide18.xml" ContentType="application/vnd.openxmlformats-officedocument.presentationml.notesSlide+xml"/>
  <Override PartName="/ppt/notesSlides/notesSlide22.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slideLayouts/slideLayout20.xml" ContentType="application/vnd.openxmlformats-officedocument.presentationml.slideLayout+xml"/>
  <Override PartName="/ppt/slideLayouts/slideLayout2.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23.xml" ContentType="application/vnd.openxmlformats-officedocument.presentationml.slideLayout+xml"/>
  <Override PartName="/ppt/slideLayouts/slideLayout1.xml" ContentType="application/vnd.openxmlformats-officedocument.presentationml.slideLayout+xml"/>
  <Override PartName="/ppt/slideLayouts/slideLayout33.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26.xml" ContentType="application/vnd.openxmlformats-officedocument.presentationml.slideLayout+xml"/>
  <Override PartName="/ppt/slideLayouts/slideLayout4.xml" ContentType="application/vnd.openxmlformats-officedocument.presentationml.slideLayout+xml"/>
  <Override PartName="/ppt/slideLayouts/slideLayout27.xml" ContentType="application/vnd.openxmlformats-officedocument.presentationml.slideLayout+xml"/>
  <Override PartName="/ppt/slideLayouts/slideLayout5.xml" ContentType="application/vnd.openxmlformats-officedocument.presentationml.slideLayout+xml"/>
  <Override PartName="/ppt/slideLayouts/slideLayout24.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presProps.xml" ContentType="application/vnd.openxmlformats-officedocument.presentationml.presPro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customXml" Target="../customXml/item1.xml"/><Relationship Id="rId5" Type="http://schemas.openxmlformats.org/officeDocument/2006/relationships/customXml" Target="../customXml/item2.xml"/><Relationship Id="rId6" Type="http://schemas.openxmlformats.org/officeDocument/2006/relationships/customXml" Target="../customXml/item3.xml"/><Relationship Id="rId7"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8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x="12192000" cy="6858000"/>
  <p:notesSz cx="6858000" cy="9144000"/>
</p:presentation>
</file>

<file path=ppt/presProps.xml><?xml version="1.0" encoding="utf-8"?>
<p:presentationPr xmlns:a="http://schemas.openxmlformats.org/drawingml/2006/main" xmlns:p="http://schemas.openxmlformats.org/presentationml/2006/main" xmlns:r="http://schemas.openxmlformats.org/officeDocument/2006/relationships">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33.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3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7" name="PlaceHolder 1"/>
          <p:cNvSpPr>
            <a:spLocks noGrp="1"/>
          </p:cNvSpPr>
          <p:nvPr>
            <p:ph type="sldImg"/>
          </p:nvPr>
        </p:nvSpPr>
        <p:spPr>
          <a:xfrm>
            <a:off x="0" y="812520"/>
            <a:ext cx="0" cy="0"/>
          </a:xfrm>
          <a:prstGeom prst="rect">
            <a:avLst/>
          </a:prstGeom>
          <a:noFill/>
          <a:ln w="0">
            <a:noFill/>
          </a:ln>
        </p:spPr>
        <p:txBody>
          <a:bodyPr lIns="0" tIns="0" rIns="0" bIns="0" anchor="ctr">
            <a:noAutofit/>
          </a:bodyPr>
          <a:p>
            <a:r>
              <a:rPr lang="en-US" sz="4400" b="0" u="none" strike="noStrike">
                <a:solidFill>
                  <a:schemeClr val="dk1"/>
                </a:solidFill>
                <a:effectLst/>
                <a:uFillTx/>
                <a:latin typeface="Open Sans"/>
              </a:rPr>
              <a:t>Click to move the slide</a:t>
            </a:r>
            <a:endParaRPr lang="en-US" sz="4400" b="0" u="none" strike="noStrike">
              <a:solidFill>
                <a:schemeClr val="dk1"/>
              </a:solidFill>
              <a:effectLst/>
              <a:uFillTx/>
              <a:latin typeface="Open Sans"/>
            </a:endParaRPr>
          </a:p>
        </p:txBody>
      </p:sp>
      <p:sp>
        <p:nvSpPr>
          <p:cNvPr id="528"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p>
            <a:pPr indent="0" algn="l">
              <a:buNone/>
            </a:pPr>
            <a:r>
              <a:rPr lang="en-GB" sz="2000" b="0" u="none" strike="noStrike">
                <a:solidFill>
                  <a:srgbClr val="000000"/>
                </a:solidFill>
                <a:effectLst/>
                <a:uFillTx/>
                <a:latin typeface="Arial"/>
              </a:rPr>
              <a:t>Click to edit the notes' format</a:t>
            </a:r>
            <a:endParaRPr lang="en-GB" sz="2000" b="0" u="none" strike="noStrike">
              <a:solidFill>
                <a:srgbClr val="000000"/>
              </a:solidFill>
              <a:effectLst/>
              <a:uFillTx/>
              <a:latin typeface="Arial"/>
            </a:endParaRPr>
          </a:p>
        </p:txBody>
      </p:sp>
      <p:sp>
        <p:nvSpPr>
          <p:cNvPr id="529" name="PlaceHolder 3"/>
          <p:cNvSpPr>
            <a:spLocks noGrp="1"/>
          </p:cNvSpPr>
          <p:nvPr>
            <p:ph type="hdr"/>
          </p:nvPr>
        </p:nvSpPr>
        <p:spPr>
          <a:xfrm>
            <a:off x="0" y="0"/>
            <a:ext cx="3280680" cy="534240"/>
          </a:xfrm>
          <a:prstGeom prst="rect">
            <a:avLst/>
          </a:prstGeom>
          <a:noFill/>
          <a:ln w="0">
            <a:noFill/>
          </a:ln>
        </p:spPr>
        <p:txBody>
          <a:bodyPr lIns="0" tIns="0" rIns="0" bIns="0" anchor="t">
            <a:noAutofit/>
          </a:bodyPr>
          <a:p>
            <a:pPr indent="0" algn="l">
              <a:buNone/>
            </a:pPr>
            <a:r>
              <a:rPr lang="en-GB" sz="1400" b="0" u="none" strike="noStrike">
                <a:solidFill>
                  <a:srgbClr val="000000"/>
                </a:solidFill>
                <a:effectLst/>
                <a:uFillTx/>
                <a:latin typeface="Times New Roman"/>
              </a:rPr>
              <a:t> </a:t>
            </a:r>
            <a:endParaRPr lang="en-GB" sz="1400" b="0" u="none" strike="noStrike">
              <a:solidFill>
                <a:srgbClr val="000000"/>
              </a:solidFill>
              <a:effectLst/>
              <a:uFillTx/>
              <a:latin typeface="Times New Roman"/>
            </a:endParaRPr>
          </a:p>
        </p:txBody>
      </p:sp>
      <p:sp>
        <p:nvSpPr>
          <p:cNvPr id="530" name="PlaceHolder 4"/>
          <p:cNvSpPr>
            <a:spLocks noGrp="1"/>
          </p:cNvSpPr>
          <p:nvPr>
            <p:ph type="dt" idx="1"/>
          </p:nvPr>
        </p:nvSpPr>
        <p:spPr>
          <a:xfrm>
            <a:off x="4278960" y="0"/>
            <a:ext cx="3280680" cy="534240"/>
          </a:xfrm>
          <a:prstGeom prst="rect">
            <a:avLst/>
          </a:prstGeom>
          <a:noFill/>
          <a:ln w="0">
            <a:noFill/>
          </a:ln>
        </p:spPr>
        <p:txBody>
          <a:bodyPr lIns="0" tIns="0" rIns="0" bIns="0" anchor="t">
            <a:noAutofit/>
          </a:bodyPr>
          <a:lstStyle>
            <a:lvl1pPr indent="0" algn="r">
              <a:buNone/>
              <a:defRPr lang="en-GB" sz="1400" b="0" u="none" strike="noStrike">
                <a:solidFill>
                  <a:srgbClr val="000000"/>
                </a:solidFill>
                <a:effectLst/>
                <a:uFillTx/>
                <a:latin typeface="Times New Roman"/>
              </a:defRPr>
            </a:lvl1pPr>
          </a:lstStyle>
          <a:p>
            <a:pPr indent="0" algn="r">
              <a:buNone/>
            </a:pPr>
            <a:r>
              <a:rPr lang="en-GB" sz="1400" b="0" u="none" strike="noStrike">
                <a:solidFill>
                  <a:srgbClr val="000000"/>
                </a:solidFill>
                <a:effectLst/>
                <a:uFillTx/>
                <a:latin typeface="Times New Roman"/>
              </a:rPr>
              <a:t> </a:t>
            </a:r>
            <a:endParaRPr lang="en-GB" sz="1400" b="0" u="none" strike="noStrike">
              <a:solidFill>
                <a:srgbClr val="000000"/>
              </a:solidFill>
              <a:effectLst/>
              <a:uFillTx/>
              <a:latin typeface="Times New Roman"/>
            </a:endParaRPr>
          </a:p>
        </p:txBody>
      </p:sp>
      <p:sp>
        <p:nvSpPr>
          <p:cNvPr id="531" name="PlaceHolder 5"/>
          <p:cNvSpPr>
            <a:spLocks noGrp="1"/>
          </p:cNvSpPr>
          <p:nvPr>
            <p:ph type="ftr" idx="2"/>
          </p:nvPr>
        </p:nvSpPr>
        <p:spPr>
          <a:xfrm>
            <a:off x="0" y="10157400"/>
            <a:ext cx="3280680" cy="534240"/>
          </a:xfrm>
          <a:prstGeom prst="rect">
            <a:avLst/>
          </a:prstGeom>
          <a:noFill/>
          <a:ln w="0">
            <a:noFill/>
          </a:ln>
        </p:spPr>
        <p:txBody>
          <a:bodyPr lIns="0" tIns="0" rIns="0" bIns="0" anchor="b">
            <a:noAutofit/>
          </a:bodyPr>
          <a:lstStyle>
            <a:lvl1pPr indent="0" algn="l">
              <a:buNone/>
              <a:defRPr lang="en-GB" sz="1400" b="0" u="none" strike="noStrike">
                <a:solidFill>
                  <a:srgbClr val="000000"/>
                </a:solidFill>
                <a:effectLst/>
                <a:uFillTx/>
                <a:latin typeface="Times New Roman"/>
              </a:defRPr>
            </a:lvl1pPr>
          </a:lstStyle>
          <a:p>
            <a:pPr indent="0" algn="l">
              <a:buNone/>
            </a:pPr>
            <a:r>
              <a:rPr lang="en-GB" sz="1400" b="0" u="none" strike="noStrike">
                <a:solidFill>
                  <a:srgbClr val="000000"/>
                </a:solidFill>
                <a:effectLst/>
                <a:uFillTx/>
                <a:latin typeface="Times New Roman"/>
              </a:rPr>
              <a:t> </a:t>
            </a:r>
            <a:endParaRPr lang="en-GB" sz="1400" b="0" u="none" strike="noStrike">
              <a:solidFill>
                <a:srgbClr val="000000"/>
              </a:solidFill>
              <a:effectLst/>
              <a:uFillTx/>
              <a:latin typeface="Times New Roman"/>
            </a:endParaRPr>
          </a:p>
        </p:txBody>
      </p:sp>
      <p:sp>
        <p:nvSpPr>
          <p:cNvPr id="532" name="PlaceHolder 6"/>
          <p:cNvSpPr>
            <a:spLocks noGrp="1"/>
          </p:cNvSpPr>
          <p:nvPr>
            <p:ph type="sldNum" idx="3"/>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u="none" strike="noStrike">
                <a:solidFill>
                  <a:srgbClr val="000000"/>
                </a:solidFill>
                <a:effectLst/>
                <a:uFillTx/>
                <a:latin typeface="Times New Roman"/>
              </a:defRPr>
            </a:lvl1pPr>
          </a:lstStyle>
          <a:p>
            <a:pPr indent="0" algn="r">
              <a:buNone/>
            </a:pPr>
            <a:fld id="{C7A5DC8E-F37E-434B-9D80-EF1F75229C62}" type="slidenum">
              <a:rPr lang="en-GB" sz="1400" b="0" u="none" strike="noStrike">
                <a:solidFill>
                  <a:srgbClr val="000000"/>
                </a:solidFill>
                <a:effectLst/>
                <a:uFillTx/>
                <a:latin typeface="Times New Roman"/>
              </a:rPr>
              <a:t>1</a:t>
            </a:fld>
            <a:endParaRPr lang="en-GB" sz="1400" b="0" u="none" strike="noStrike">
              <a:solidFill>
                <a:srgbClr val="000000"/>
              </a:solidFill>
              <a:effectLst/>
              <a:uFillTx/>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9" name="PlaceHolder 1"/>
          <p:cNvSpPr>
            <a:spLocks noGrp="1"/>
          </p:cNvSpPr>
          <p:nvPr>
            <p:ph type="sldImg"/>
          </p:nvPr>
        </p:nvSpPr>
        <p:spPr>
          <a:xfrm>
            <a:off x="685800" y="1143000"/>
            <a:ext cx="5486040" cy="3085920"/>
          </a:xfrm>
          <a:prstGeom prst="rect">
            <a:avLst/>
          </a:prstGeom>
          <a:ln w="0">
            <a:noFill/>
          </a:ln>
        </p:spPr>
      </p:sp>
      <p:sp>
        <p:nvSpPr>
          <p:cNvPr id="89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00000"/>
              </a:lnSpc>
              <a:buNone/>
            </a:pPr>
            <a:r>
              <a:rPr lang="en-GB" sz="2000" b="0" u="none" strike="noStrike">
                <a:solidFill>
                  <a:srgbClr val="000000"/>
                </a:solidFill>
                <a:effectLst/>
                <a:uFillTx/>
                <a:latin typeface="Arial"/>
              </a:rPr>
              <a:t>These notes can be used in their entirety for a half day course</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r>
              <a:rPr lang="en-GB" sz="2000" b="0" u="none" strike="noStrike">
                <a:solidFill>
                  <a:srgbClr val="000000"/>
                </a:solidFill>
                <a:effectLst/>
                <a:uFillTx/>
                <a:latin typeface="Arial"/>
              </a:rPr>
              <a:t>Alternatively, they can be cut and pasted into your own in-house customer care training or induction training.</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50000"/>
              </a:lnSpc>
              <a:buNone/>
            </a:pPr>
            <a:r>
              <a:rPr lang="en-GB" sz="1200" b="0" u="none" strike="noStrike">
                <a:solidFill>
                  <a:srgbClr val="000000"/>
                </a:solidFill>
                <a:effectLst/>
                <a:uFillTx/>
                <a:latin typeface="Open Sans"/>
                <a:ea typeface="Open Sans"/>
              </a:rPr>
              <a:t>This ambassador scheme is designed to enhance overall visitor experience by training people at all levels, who work across the tourism sectors to deliver great customer service, so that from the moment a visitor arrives they have a fantastic time.</a:t>
            </a:r>
            <a:endParaRPr lang="en-GB" sz="1200" b="0" u="none" strike="noStrike">
              <a:solidFill>
                <a:srgbClr val="000000"/>
              </a:solidFill>
              <a:effectLst/>
              <a:uFillTx/>
              <a:latin typeface="Arial"/>
            </a:endParaRPr>
          </a:p>
          <a:p>
            <a:pPr indent="0" algn="l">
              <a:lnSpc>
                <a:spcPct val="150000"/>
              </a:lnSpc>
              <a:buNone/>
            </a:pPr>
            <a:endParaRPr lang="en-GB" sz="1200" b="0" u="none" strike="noStrike">
              <a:solidFill>
                <a:srgbClr val="000000"/>
              </a:solidFill>
              <a:effectLst/>
              <a:uFillTx/>
              <a:latin typeface="Arial"/>
            </a:endParaRPr>
          </a:p>
          <a:p>
            <a:pPr indent="0" algn="l">
              <a:lnSpc>
                <a:spcPct val="150000"/>
              </a:lnSpc>
              <a:buNone/>
            </a:pPr>
            <a:r>
              <a:rPr lang="en-GB" sz="1200" b="0" u="none" strike="noStrike">
                <a:solidFill>
                  <a:srgbClr val="000000"/>
                </a:solidFill>
                <a:effectLst/>
                <a:uFillTx/>
                <a:latin typeface="Open Sans"/>
                <a:ea typeface="Open Sans"/>
              </a:rPr>
              <a:t>The Islands of Guernsey are well known for their warm welcome, but there are times when we could all go the extra mile to make someone’s holiday even more special and memorable. </a:t>
            </a:r>
            <a:endParaRPr lang="en-GB" sz="1200" b="0" u="none" strike="noStrike">
              <a:solidFill>
                <a:srgbClr val="000000"/>
              </a:solidFill>
              <a:effectLst/>
              <a:uFillTx/>
              <a:latin typeface="Arial"/>
            </a:endParaRPr>
          </a:p>
          <a:p>
            <a:pPr indent="0" algn="l">
              <a:lnSpc>
                <a:spcPct val="100000"/>
              </a:lnSpc>
              <a:buNone/>
            </a:pPr>
            <a:endParaRPr lang="en-GB" sz="1200" b="0" u="none" strike="noStrike">
              <a:solidFill>
                <a:srgbClr val="000000"/>
              </a:solidFill>
              <a:effectLst/>
              <a:uFillTx/>
              <a:latin typeface="Arial"/>
            </a:endParaRPr>
          </a:p>
          <a:p>
            <a:pPr indent="0" algn="l">
              <a:lnSpc>
                <a:spcPct val="100000"/>
              </a:lnSpc>
              <a:buNone/>
            </a:pPr>
            <a:r>
              <a:rPr lang="en-GB" sz="2000" b="0" u="none" strike="noStrike">
                <a:solidFill>
                  <a:srgbClr val="000000"/>
                </a:solidFill>
                <a:effectLst/>
                <a:uFillTx/>
                <a:latin typeface="Open Sans"/>
                <a:ea typeface="Open Sans"/>
              </a:rPr>
              <a:t>The aims of the course are to provide a warm welcome, encourage visitors to get the most out of their stay and thereby increase the contribution into the economy.</a:t>
            </a:r>
            <a:endParaRPr lang="en-GB" sz="2000" b="0" u="none" strike="noStrike">
              <a:solidFill>
                <a:srgbClr val="000000"/>
              </a:solidFill>
              <a:effectLst/>
              <a:uFillTx/>
              <a:latin typeface="Arial"/>
            </a:endParaRPr>
          </a:p>
        </p:txBody>
      </p:sp>
      <p:sp>
        <p:nvSpPr>
          <p:cNvPr id="891" name="PlaceHolder 3"/>
          <p:cNvSpPr>
            <a:spLocks noGrp="1"/>
          </p:cNvSpPr>
          <p:nvPr>
            <p:ph type="sldNum" idx="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FCE062D9-2025-4247-B840-8457170B6F29}"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6" name="PlaceHolder 1"/>
          <p:cNvSpPr>
            <a:spLocks noGrp="1"/>
          </p:cNvSpPr>
          <p:nvPr>
            <p:ph type="sldImg"/>
          </p:nvPr>
        </p:nvSpPr>
        <p:spPr>
          <a:xfrm>
            <a:off x="685800" y="1143000"/>
            <a:ext cx="5486040" cy="3085920"/>
          </a:xfrm>
          <a:prstGeom prst="rect">
            <a:avLst/>
          </a:prstGeom>
          <a:ln w="0">
            <a:noFill/>
          </a:ln>
        </p:spPr>
      </p:sp>
      <p:sp>
        <p:nvSpPr>
          <p:cNvPr id="917"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00000"/>
              </a:lnSpc>
              <a:buNone/>
            </a:pPr>
            <a:r>
              <a:rPr lang="en-US" sz="2000" b="0" u="none" strike="noStrike">
                <a:solidFill>
                  <a:srgbClr val="000000"/>
                </a:solidFill>
                <a:effectLst/>
                <a:uFillTx/>
                <a:latin typeface="Arial"/>
              </a:rPr>
              <a:t>Breakout exercise – 15 mins</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r>
              <a:rPr lang="en-US" sz="2000" b="0" u="none" strike="noStrike">
                <a:solidFill>
                  <a:srgbClr val="000000"/>
                </a:solidFill>
                <a:effectLst/>
                <a:uFillTx/>
                <a:latin typeface="Arial"/>
              </a:rPr>
              <a:t>What local business does customer care well ?</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r>
              <a:rPr lang="en-US" sz="2000" b="0" u="none" strike="noStrike">
                <a:solidFill>
                  <a:srgbClr val="000000"/>
                </a:solidFill>
                <a:effectLst/>
                <a:uFillTx/>
                <a:latin typeface="Arial"/>
              </a:rPr>
              <a:t>What makes a bad experience ?</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r>
              <a:rPr lang="en-US" sz="2000" b="0" u="none" strike="noStrike">
                <a:solidFill>
                  <a:srgbClr val="000000"/>
                </a:solidFill>
                <a:effectLst/>
                <a:uFillTx/>
                <a:latin typeface="Arial"/>
              </a:rPr>
              <a:t>Suggest: clothes shop / restaurant / sandwich bar / doctor / bank / supermarket</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r>
              <a:rPr lang="en-US" sz="2000" b="0" u="none" strike="noStrike">
                <a:solidFill>
                  <a:srgbClr val="000000"/>
                </a:solidFill>
                <a:effectLst/>
                <a:uFillTx/>
                <a:latin typeface="Arial"/>
              </a:rPr>
              <a:t>Following feedback from the breakout exercise</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r>
              <a:rPr lang="en-US" sz="2000" b="0" u="none" strike="noStrike">
                <a:solidFill>
                  <a:srgbClr val="000000"/>
                </a:solidFill>
                <a:effectLst/>
                <a:uFillTx/>
                <a:latin typeface="Arial"/>
              </a:rPr>
              <a:t>What kind of experience do participants/companies/industry sector  offer ?</a:t>
            </a:r>
            <a:endParaRPr lang="en-GB" sz="2000" b="0" u="none" strike="noStrike">
              <a:solidFill>
                <a:srgbClr val="000000"/>
              </a:solidFill>
              <a:effectLst/>
              <a:uFillTx/>
              <a:latin typeface="Arial"/>
            </a:endParaRPr>
          </a:p>
        </p:txBody>
      </p:sp>
      <p:sp>
        <p:nvSpPr>
          <p:cNvPr id="918" name="PlaceHolder 3"/>
          <p:cNvSpPr>
            <a:spLocks noGrp="1"/>
          </p:cNvSpPr>
          <p:nvPr>
            <p:ph type="sldNum" idx="13"/>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F82B0B80-FA1C-43CE-88D7-02B802037A01}"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9" name="PlaceHolder 1"/>
          <p:cNvSpPr>
            <a:spLocks noGrp="1"/>
          </p:cNvSpPr>
          <p:nvPr>
            <p:ph type="sldImg"/>
          </p:nvPr>
        </p:nvSpPr>
        <p:spPr>
          <a:xfrm>
            <a:off x="685800" y="1143000"/>
            <a:ext cx="5486040" cy="3085920"/>
          </a:xfrm>
          <a:prstGeom prst="rect">
            <a:avLst/>
          </a:prstGeom>
          <a:ln w="0">
            <a:noFill/>
          </a:ln>
        </p:spPr>
      </p:sp>
      <p:sp>
        <p:nvSpPr>
          <p:cNvPr id="92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00000"/>
              </a:lnSpc>
              <a:buNone/>
            </a:pPr>
            <a:r>
              <a:rPr lang="en-US" sz="2000" b="0" u="none" strike="noStrike">
                <a:solidFill>
                  <a:srgbClr val="000000"/>
                </a:solidFill>
                <a:effectLst/>
                <a:uFillTx/>
                <a:latin typeface="Arial"/>
              </a:rPr>
              <a:t>If you want to encourage great behaviours, how do you recognize and reward those that do.</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r>
              <a:rPr lang="en-US" sz="2000" b="0" u="none" strike="noStrike">
                <a:solidFill>
                  <a:srgbClr val="000000"/>
                </a:solidFill>
                <a:effectLst/>
                <a:uFillTx/>
                <a:latin typeface="Arial"/>
              </a:rPr>
              <a:t>Somethings to consider in your workplaces</a:t>
            </a:r>
            <a:endParaRPr lang="en-GB" sz="2000" b="0" u="none" strike="noStrike">
              <a:solidFill>
                <a:srgbClr val="000000"/>
              </a:solidFill>
              <a:effectLst/>
              <a:uFillTx/>
              <a:latin typeface="Arial"/>
            </a:endParaRPr>
          </a:p>
          <a:p>
            <a:pPr indent="0" algn="l">
              <a:lnSpc>
                <a:spcPct val="100000"/>
              </a:lnSpc>
              <a:buNone/>
            </a:pPr>
            <a:r>
              <a:rPr lang="en-US" sz="2000" b="0" u="none" strike="noStrike">
                <a:solidFill>
                  <a:srgbClr val="000000"/>
                </a:solidFill>
                <a:effectLst/>
                <a:uFillTx/>
                <a:latin typeface="Arial"/>
              </a:rPr>
              <a:t>Should be updated to reflect your place of work/industry sector</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p:txBody>
      </p:sp>
      <p:sp>
        <p:nvSpPr>
          <p:cNvPr id="921" name="PlaceHolder 3"/>
          <p:cNvSpPr>
            <a:spLocks noGrp="1"/>
          </p:cNvSpPr>
          <p:nvPr>
            <p:ph type="sldNum" idx="1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176A1137-4F29-459D-918B-66F8C939EA07}"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2" name="PlaceHolder 1"/>
          <p:cNvSpPr>
            <a:spLocks noGrp="1"/>
          </p:cNvSpPr>
          <p:nvPr>
            <p:ph type="sldImg"/>
          </p:nvPr>
        </p:nvSpPr>
        <p:spPr>
          <a:xfrm>
            <a:off x="685800" y="1143000"/>
            <a:ext cx="5486040" cy="3085920"/>
          </a:xfrm>
          <a:prstGeom prst="rect">
            <a:avLst/>
          </a:prstGeom>
          <a:ln w="0">
            <a:noFill/>
          </a:ln>
        </p:spPr>
      </p:sp>
      <p:sp>
        <p:nvSpPr>
          <p:cNvPr id="923"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00000"/>
              </a:lnSpc>
              <a:buNone/>
            </a:pPr>
            <a:r>
              <a:rPr lang="en-US" sz="2000" b="0" u="none" strike="noStrike">
                <a:solidFill>
                  <a:srgbClr val="000000"/>
                </a:solidFill>
                <a:effectLst/>
                <a:uFillTx/>
                <a:latin typeface="Arial"/>
              </a:rPr>
              <a:t>Update to reflect your company’s own policies where necessary</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r>
              <a:rPr lang="en-US" sz="2000" b="0" u="none" strike="noStrike">
                <a:solidFill>
                  <a:srgbClr val="000000"/>
                </a:solidFill>
                <a:effectLst/>
                <a:uFillTx/>
                <a:latin typeface="Arial"/>
              </a:rPr>
              <a:t>You may only want to detail where staff might want to escalate the complaint.</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p:txBody>
      </p:sp>
      <p:sp>
        <p:nvSpPr>
          <p:cNvPr id="924" name="PlaceHolder 3"/>
          <p:cNvSpPr>
            <a:spLocks noGrp="1"/>
          </p:cNvSpPr>
          <p:nvPr>
            <p:ph type="sldNum" idx="15"/>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9254B14F-6D31-4954-B961-F6646370A5F4}"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5" name="PlaceHolder 1"/>
          <p:cNvSpPr>
            <a:spLocks noGrp="1"/>
          </p:cNvSpPr>
          <p:nvPr>
            <p:ph type="sldImg"/>
          </p:nvPr>
        </p:nvSpPr>
        <p:spPr>
          <a:xfrm>
            <a:off x="685800" y="1143000"/>
            <a:ext cx="5486040" cy="3085920"/>
          </a:xfrm>
          <a:prstGeom prst="rect">
            <a:avLst/>
          </a:prstGeom>
          <a:ln w="0">
            <a:noFill/>
          </a:ln>
        </p:spPr>
      </p:sp>
      <p:sp>
        <p:nvSpPr>
          <p:cNvPr id="926"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buNone/>
            </a:pPr>
            <a:endParaRPr lang="en-GB" sz="1800" b="0" u="none" strike="noStrike">
              <a:solidFill>
                <a:srgbClr val="000000"/>
              </a:solidFill>
              <a:effectLst/>
              <a:uFillTx/>
              <a:latin typeface="Arial"/>
            </a:endParaRPr>
          </a:p>
        </p:txBody>
      </p:sp>
      <p:sp>
        <p:nvSpPr>
          <p:cNvPr id="927" name="PlaceHolder 3"/>
          <p:cNvSpPr>
            <a:spLocks noGrp="1"/>
          </p:cNvSpPr>
          <p:nvPr>
            <p:ph type="sldNum" idx="16"/>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6CA1F45F-47F8-4BC6-B2FA-67D8C171A83E}"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8" name="PlaceHolder 1"/>
          <p:cNvSpPr>
            <a:spLocks noGrp="1"/>
          </p:cNvSpPr>
          <p:nvPr>
            <p:ph type="sldImg"/>
          </p:nvPr>
        </p:nvSpPr>
        <p:spPr>
          <a:xfrm>
            <a:off x="685800" y="1143000"/>
            <a:ext cx="5486040" cy="3085920"/>
          </a:xfrm>
          <a:prstGeom prst="rect">
            <a:avLst/>
          </a:prstGeom>
          <a:ln w="0">
            <a:noFill/>
          </a:ln>
        </p:spPr>
      </p:sp>
      <p:sp>
        <p:nvSpPr>
          <p:cNvPr id="929"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00000"/>
              </a:lnSpc>
              <a:buNone/>
            </a:pPr>
            <a:r>
              <a:rPr lang="en-US" sz="2000" b="0" u="none" strike="noStrike">
                <a:solidFill>
                  <a:srgbClr val="000000"/>
                </a:solidFill>
                <a:effectLst/>
                <a:uFillTx/>
                <a:latin typeface="Arial"/>
              </a:rPr>
              <a:t>Breakout exercise – 25 mins</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r>
              <a:rPr lang="en-US" sz="2000" b="0" u="none" strike="noStrike">
                <a:solidFill>
                  <a:srgbClr val="000000"/>
                </a:solidFill>
                <a:effectLst/>
                <a:uFillTx/>
                <a:latin typeface="Arial"/>
              </a:rPr>
              <a:t>What local business does customer care well ?</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r>
              <a:rPr lang="en-US" sz="2000" b="0" u="none" strike="noStrike">
                <a:solidFill>
                  <a:srgbClr val="000000"/>
                </a:solidFill>
                <a:effectLst/>
                <a:uFillTx/>
                <a:latin typeface="Arial"/>
              </a:rPr>
              <a:t>What makes a bad experience ?</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r>
              <a:rPr lang="en-US" sz="2000" b="0" u="none" strike="noStrike">
                <a:solidFill>
                  <a:srgbClr val="000000"/>
                </a:solidFill>
                <a:effectLst/>
                <a:uFillTx/>
                <a:latin typeface="Arial"/>
              </a:rPr>
              <a:t>Suggest: clothes shop / restaurant / sandwich bar / doctor / bank / supermarket</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r>
              <a:rPr lang="en-US" sz="2000" b="0" u="none" strike="noStrike">
                <a:solidFill>
                  <a:srgbClr val="000000"/>
                </a:solidFill>
                <a:effectLst/>
                <a:uFillTx/>
                <a:latin typeface="Arial"/>
              </a:rPr>
              <a:t>Following feedback from the breakout exercise</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r>
              <a:rPr lang="en-US" sz="2000" b="0" u="none" strike="noStrike">
                <a:solidFill>
                  <a:srgbClr val="000000"/>
                </a:solidFill>
                <a:effectLst/>
                <a:uFillTx/>
                <a:latin typeface="Arial"/>
              </a:rPr>
              <a:t>What kind of experience do participants/companies/industry sector  offer ?</a:t>
            </a:r>
            <a:endParaRPr lang="en-GB" sz="2000" b="0" u="none" strike="noStrike">
              <a:solidFill>
                <a:srgbClr val="000000"/>
              </a:solidFill>
              <a:effectLst/>
              <a:uFillTx/>
              <a:latin typeface="Arial"/>
            </a:endParaRPr>
          </a:p>
        </p:txBody>
      </p:sp>
      <p:sp>
        <p:nvSpPr>
          <p:cNvPr id="930" name="PlaceHolder 3"/>
          <p:cNvSpPr>
            <a:spLocks noGrp="1"/>
          </p:cNvSpPr>
          <p:nvPr>
            <p:ph type="sldNum" idx="17"/>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19DFBA8B-0C11-47B5-83BC-2DDB0EB8DBB9}"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1" name="PlaceHolder 1"/>
          <p:cNvSpPr>
            <a:spLocks noGrp="1"/>
          </p:cNvSpPr>
          <p:nvPr>
            <p:ph type="sldImg"/>
          </p:nvPr>
        </p:nvSpPr>
        <p:spPr>
          <a:xfrm>
            <a:off x="685800" y="1143000"/>
            <a:ext cx="5486040" cy="3085920"/>
          </a:xfrm>
          <a:prstGeom prst="rect">
            <a:avLst/>
          </a:prstGeom>
          <a:ln w="0">
            <a:noFill/>
          </a:ln>
        </p:spPr>
      </p:sp>
      <p:sp>
        <p:nvSpPr>
          <p:cNvPr id="932"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00000"/>
              </a:lnSpc>
              <a:buNone/>
            </a:pPr>
            <a:r>
              <a:rPr lang="en-GB" sz="2000" b="0" u="none" strike="noStrike">
                <a:solidFill>
                  <a:srgbClr val="000000"/>
                </a:solidFill>
                <a:effectLst/>
                <a:uFillTx/>
                <a:latin typeface="Arial"/>
              </a:rPr>
              <a:t> </a:t>
            </a:r>
            <a:endParaRPr lang="en-GB" sz="2000" b="0" u="none" strike="noStrike">
              <a:solidFill>
                <a:srgbClr val="000000"/>
              </a:solidFill>
              <a:effectLst/>
              <a:uFillTx/>
              <a:latin typeface="Arial"/>
            </a:endParaRPr>
          </a:p>
        </p:txBody>
      </p:sp>
      <p:sp>
        <p:nvSpPr>
          <p:cNvPr id="933" name="PlaceHolder 3"/>
          <p:cNvSpPr>
            <a:spLocks noGrp="1"/>
          </p:cNvSpPr>
          <p:nvPr>
            <p:ph type="sldNum" idx="18"/>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EB9068F9-9F18-424C-BDBE-E45C57A8931D}"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4" name="PlaceHolder 1"/>
          <p:cNvSpPr>
            <a:spLocks noGrp="1"/>
          </p:cNvSpPr>
          <p:nvPr>
            <p:ph type="sldImg"/>
          </p:nvPr>
        </p:nvSpPr>
        <p:spPr>
          <a:xfrm>
            <a:off x="685800" y="1143000"/>
            <a:ext cx="5486040" cy="3085920"/>
          </a:xfrm>
          <a:prstGeom prst="rect">
            <a:avLst/>
          </a:prstGeom>
          <a:ln w="0">
            <a:noFill/>
          </a:ln>
        </p:spPr>
      </p:sp>
      <p:sp>
        <p:nvSpPr>
          <p:cNvPr id="935"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00000"/>
              </a:lnSpc>
              <a:buNone/>
            </a:pPr>
            <a:r>
              <a:rPr lang="en-US" sz="2000" b="0" u="none" strike="noStrike">
                <a:solidFill>
                  <a:srgbClr val="000000"/>
                </a:solidFill>
                <a:effectLst/>
                <a:uFillTx/>
                <a:latin typeface="Arial"/>
              </a:rPr>
              <a:t>Amend to cover information that your guests would regularly ask</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r>
              <a:rPr lang="en-US" sz="2000" b="0" u="none" strike="noStrike">
                <a:solidFill>
                  <a:srgbClr val="000000"/>
                </a:solidFill>
                <a:effectLst/>
                <a:uFillTx/>
                <a:latin typeface="Arial"/>
              </a:rPr>
              <a:t>Share links with attendees so they are familiar with the resources available.</a:t>
            </a:r>
            <a:endParaRPr lang="en-GB" sz="2000" b="0" u="none" strike="noStrike">
              <a:solidFill>
                <a:srgbClr val="000000"/>
              </a:solidFill>
              <a:effectLst/>
              <a:uFillTx/>
              <a:latin typeface="Arial"/>
            </a:endParaRPr>
          </a:p>
        </p:txBody>
      </p:sp>
      <p:sp>
        <p:nvSpPr>
          <p:cNvPr id="936" name="PlaceHolder 3"/>
          <p:cNvSpPr>
            <a:spLocks noGrp="1"/>
          </p:cNvSpPr>
          <p:nvPr>
            <p:ph type="sldNum" idx="19"/>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B7DEF05E-E2C7-4B50-8463-BFC70E90A944}"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7" name="PlaceHolder 1"/>
          <p:cNvSpPr>
            <a:spLocks noGrp="1"/>
          </p:cNvSpPr>
          <p:nvPr>
            <p:ph type="sldImg"/>
          </p:nvPr>
        </p:nvSpPr>
        <p:spPr>
          <a:xfrm>
            <a:off x="685800" y="1143000"/>
            <a:ext cx="5486040" cy="3085920"/>
          </a:xfrm>
          <a:prstGeom prst="rect">
            <a:avLst/>
          </a:prstGeom>
          <a:ln w="0">
            <a:noFill/>
          </a:ln>
        </p:spPr>
      </p:sp>
      <p:sp>
        <p:nvSpPr>
          <p:cNvPr id="938"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00000"/>
              </a:lnSpc>
              <a:buNone/>
            </a:pPr>
            <a:r>
              <a:rPr lang="en-US" sz="2000" b="0" u="none" strike="noStrike">
                <a:solidFill>
                  <a:srgbClr val="000000"/>
                </a:solidFill>
                <a:effectLst/>
                <a:uFillTx/>
                <a:latin typeface="Arial"/>
              </a:rPr>
              <a:t>Amend to cover information that your guests would regularly ask</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r>
              <a:rPr lang="en-US" sz="2000" b="0" u="none" strike="noStrike">
                <a:solidFill>
                  <a:srgbClr val="000000"/>
                </a:solidFill>
                <a:effectLst/>
                <a:uFillTx/>
                <a:latin typeface="Arial"/>
              </a:rPr>
              <a:t>Share links with attendees so they are familiar with the resources available.</a:t>
            </a:r>
            <a:endParaRPr lang="en-GB" sz="2000" b="0" u="none" strike="noStrike">
              <a:solidFill>
                <a:srgbClr val="000000"/>
              </a:solidFill>
              <a:effectLst/>
              <a:uFillTx/>
              <a:latin typeface="Arial"/>
            </a:endParaRPr>
          </a:p>
        </p:txBody>
      </p:sp>
      <p:sp>
        <p:nvSpPr>
          <p:cNvPr id="939" name="PlaceHolder 3"/>
          <p:cNvSpPr>
            <a:spLocks noGrp="1"/>
          </p:cNvSpPr>
          <p:nvPr>
            <p:ph type="sldNum" idx="2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D321EFD3-8B26-46F5-9A28-B0B0C7009218}"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0" name="PlaceHolder 1"/>
          <p:cNvSpPr>
            <a:spLocks noGrp="1"/>
          </p:cNvSpPr>
          <p:nvPr>
            <p:ph type="sldImg"/>
          </p:nvPr>
        </p:nvSpPr>
        <p:spPr>
          <a:xfrm>
            <a:off x="685800" y="1143000"/>
            <a:ext cx="5486040" cy="3085920"/>
          </a:xfrm>
          <a:prstGeom prst="rect">
            <a:avLst/>
          </a:prstGeom>
          <a:ln w="0">
            <a:noFill/>
          </a:ln>
        </p:spPr>
      </p:sp>
      <p:sp>
        <p:nvSpPr>
          <p:cNvPr id="941"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00000"/>
              </a:lnSpc>
              <a:buNone/>
            </a:pPr>
            <a:r>
              <a:rPr lang="en-US" sz="2000" b="0" u="none" strike="noStrike">
                <a:solidFill>
                  <a:srgbClr val="000000"/>
                </a:solidFill>
                <a:effectLst/>
                <a:uFillTx/>
                <a:latin typeface="Arial"/>
              </a:rPr>
              <a:t>Amend to cover information that your guests would regularly ask</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r>
              <a:rPr lang="en-US" sz="2000" b="0" u="none" strike="noStrike">
                <a:solidFill>
                  <a:srgbClr val="000000"/>
                </a:solidFill>
                <a:effectLst/>
                <a:uFillTx/>
                <a:latin typeface="Arial"/>
              </a:rPr>
              <a:t>Share links with attendees so they are familiar with the resources available.</a:t>
            </a:r>
            <a:endParaRPr lang="en-GB" sz="2000" b="0" u="none" strike="noStrike">
              <a:solidFill>
                <a:srgbClr val="000000"/>
              </a:solidFill>
              <a:effectLst/>
              <a:uFillTx/>
              <a:latin typeface="Arial"/>
            </a:endParaRPr>
          </a:p>
        </p:txBody>
      </p:sp>
      <p:sp>
        <p:nvSpPr>
          <p:cNvPr id="942" name="PlaceHolder 3"/>
          <p:cNvSpPr>
            <a:spLocks noGrp="1"/>
          </p:cNvSpPr>
          <p:nvPr>
            <p:ph type="sldNum" idx="21"/>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6DB74656-8CEA-479B-8ABC-C060C0413EFF}"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2" name="PlaceHolder 1"/>
          <p:cNvSpPr>
            <a:spLocks noGrp="1"/>
          </p:cNvSpPr>
          <p:nvPr>
            <p:ph type="sldImg"/>
          </p:nvPr>
        </p:nvSpPr>
        <p:spPr>
          <a:xfrm>
            <a:off x="685800" y="1143000"/>
            <a:ext cx="5486040" cy="3085920"/>
          </a:xfrm>
          <a:prstGeom prst="rect">
            <a:avLst/>
          </a:prstGeom>
          <a:ln w="0">
            <a:noFill/>
          </a:ln>
        </p:spPr>
      </p:sp>
      <p:sp>
        <p:nvSpPr>
          <p:cNvPr id="893"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50000"/>
              </a:lnSpc>
              <a:buNone/>
            </a:pPr>
            <a:r>
              <a:rPr lang="en-GB" sz="1200" b="0" u="none" strike="noStrike">
                <a:solidFill>
                  <a:srgbClr val="000000"/>
                </a:solidFill>
                <a:effectLst/>
                <a:uFillTx/>
                <a:latin typeface="Open Sans"/>
                <a:ea typeface="Open Sans"/>
              </a:rPr>
              <a:t>Please update this slide to introduce yourself.</a:t>
            </a:r>
            <a:endParaRPr lang="en-GB" sz="1200" b="0" u="none" strike="noStrike">
              <a:solidFill>
                <a:srgbClr val="000000"/>
              </a:solidFill>
              <a:effectLst/>
              <a:uFillTx/>
              <a:latin typeface="Arial"/>
            </a:endParaRPr>
          </a:p>
          <a:p>
            <a:pPr indent="0" algn="l">
              <a:lnSpc>
                <a:spcPct val="150000"/>
              </a:lnSpc>
              <a:buNone/>
            </a:pPr>
            <a:r>
              <a:rPr lang="en-GB" sz="1200" b="0" u="none" strike="noStrike">
                <a:solidFill>
                  <a:srgbClr val="000000"/>
                </a:solidFill>
                <a:effectLst/>
                <a:uFillTx/>
                <a:latin typeface="Open Sans"/>
                <a:ea typeface="Open Sans"/>
              </a:rPr>
              <a:t>Include a little bit about your time working within hospitality, why you came to work within the sector and what you enjoy about your role.</a:t>
            </a:r>
            <a:endParaRPr lang="en-GB" sz="1200" b="0" u="none" strike="noStrike">
              <a:solidFill>
                <a:srgbClr val="000000"/>
              </a:solidFill>
              <a:effectLst/>
              <a:uFillTx/>
              <a:latin typeface="Arial"/>
            </a:endParaRPr>
          </a:p>
          <a:p>
            <a:pPr indent="0" algn="l">
              <a:lnSpc>
                <a:spcPct val="150000"/>
              </a:lnSpc>
              <a:buNone/>
            </a:pPr>
            <a:endParaRPr lang="en-GB" sz="1200" b="0" u="none" strike="noStrike">
              <a:solidFill>
                <a:srgbClr val="000000"/>
              </a:solidFill>
              <a:effectLst/>
              <a:uFillTx/>
              <a:latin typeface="Arial"/>
            </a:endParaRPr>
          </a:p>
          <a:p>
            <a:pPr indent="0" algn="l">
              <a:lnSpc>
                <a:spcPct val="150000"/>
              </a:lnSpc>
              <a:buNone/>
            </a:pPr>
            <a:r>
              <a:rPr lang="en-GB" sz="1200" b="0" u="none" strike="noStrike">
                <a:solidFill>
                  <a:srgbClr val="000000"/>
                </a:solidFill>
                <a:effectLst/>
                <a:uFillTx/>
                <a:latin typeface="Open Sans"/>
                <a:ea typeface="Open Sans"/>
              </a:rPr>
              <a:t>5 mins</a:t>
            </a:r>
            <a:endParaRPr lang="en-GB" sz="1200" b="0" u="none" strike="noStrike">
              <a:solidFill>
                <a:srgbClr val="000000"/>
              </a:solidFill>
              <a:effectLst/>
              <a:uFillTx/>
              <a:latin typeface="Arial"/>
            </a:endParaRPr>
          </a:p>
        </p:txBody>
      </p:sp>
      <p:sp>
        <p:nvSpPr>
          <p:cNvPr id="894" name="PlaceHolder 3"/>
          <p:cNvSpPr>
            <a:spLocks noGrp="1"/>
          </p:cNvSpPr>
          <p:nvPr>
            <p:ph type="sldNum" idx="5"/>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45821D5F-B9CE-4523-9608-536E6C62EDE7}"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3" name="PlaceHolder 1"/>
          <p:cNvSpPr>
            <a:spLocks noGrp="1"/>
          </p:cNvSpPr>
          <p:nvPr>
            <p:ph type="sldImg"/>
          </p:nvPr>
        </p:nvSpPr>
        <p:spPr>
          <a:xfrm>
            <a:off x="685800" y="1143000"/>
            <a:ext cx="5486040" cy="3085920"/>
          </a:xfrm>
          <a:prstGeom prst="rect">
            <a:avLst/>
          </a:prstGeom>
          <a:ln w="0">
            <a:noFill/>
          </a:ln>
        </p:spPr>
      </p:sp>
      <p:sp>
        <p:nvSpPr>
          <p:cNvPr id="94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00000"/>
              </a:lnSpc>
              <a:buNone/>
            </a:pPr>
            <a:r>
              <a:rPr lang="en-US" sz="2000" b="0" u="none" strike="noStrike">
                <a:solidFill>
                  <a:srgbClr val="000000"/>
                </a:solidFill>
                <a:effectLst/>
                <a:uFillTx/>
                <a:latin typeface="Arial"/>
              </a:rPr>
              <a:t>Break out session</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r>
              <a:rPr lang="en-US" sz="2000" b="0" u="none" strike="noStrike">
                <a:solidFill>
                  <a:srgbClr val="000000"/>
                </a:solidFill>
                <a:effectLst/>
                <a:uFillTx/>
                <a:latin typeface="Arial"/>
              </a:rPr>
              <a:t>What is on this week/this month ?</a:t>
            </a:r>
            <a:endParaRPr lang="en-GB" sz="2000" b="0" u="none" strike="noStrike">
              <a:solidFill>
                <a:srgbClr val="000000"/>
              </a:solidFill>
              <a:effectLst/>
              <a:uFillTx/>
              <a:latin typeface="Arial"/>
            </a:endParaRPr>
          </a:p>
          <a:p>
            <a:pPr indent="0" algn="l">
              <a:lnSpc>
                <a:spcPct val="100000"/>
              </a:lnSpc>
              <a:buNone/>
            </a:pPr>
            <a:r>
              <a:rPr lang="en-US" sz="2000" b="0" u="none" strike="noStrike">
                <a:solidFill>
                  <a:srgbClr val="000000"/>
                </a:solidFill>
                <a:effectLst/>
                <a:uFillTx/>
                <a:latin typeface="Arial"/>
              </a:rPr>
              <a:t>What would you recommend to visitors ?</a:t>
            </a:r>
            <a:endParaRPr lang="en-GB" sz="2000" b="0" u="none" strike="noStrike">
              <a:solidFill>
                <a:srgbClr val="000000"/>
              </a:solidFill>
              <a:effectLst/>
              <a:uFillTx/>
              <a:latin typeface="Arial"/>
            </a:endParaRPr>
          </a:p>
        </p:txBody>
      </p:sp>
      <p:sp>
        <p:nvSpPr>
          <p:cNvPr id="945" name="PlaceHolder 3"/>
          <p:cNvSpPr>
            <a:spLocks noGrp="1"/>
          </p:cNvSpPr>
          <p:nvPr>
            <p:ph type="sldNum" idx="22"/>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26EF44F8-39B9-4A58-827D-93E9D14006F9}"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6" name="PlaceHolder 1"/>
          <p:cNvSpPr>
            <a:spLocks noGrp="1"/>
          </p:cNvSpPr>
          <p:nvPr>
            <p:ph type="sldImg"/>
          </p:nvPr>
        </p:nvSpPr>
        <p:spPr>
          <a:xfrm>
            <a:off x="685800" y="1143000"/>
            <a:ext cx="5486040" cy="3085920"/>
          </a:xfrm>
          <a:prstGeom prst="rect">
            <a:avLst/>
          </a:prstGeom>
          <a:ln w="0">
            <a:noFill/>
          </a:ln>
        </p:spPr>
      </p:sp>
      <p:sp>
        <p:nvSpPr>
          <p:cNvPr id="947"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00000"/>
              </a:lnSpc>
              <a:buNone/>
            </a:pPr>
            <a:r>
              <a:rPr lang="en-US" sz="2000" b="1" u="none" strike="noStrike">
                <a:solidFill>
                  <a:srgbClr val="000000"/>
                </a:solidFill>
                <a:effectLst/>
                <a:uFillTx/>
                <a:latin typeface="Arial"/>
              </a:rPr>
              <a:t>Please adapt slide to be relevant to you / your industry / business / group.</a:t>
            </a:r>
            <a:endParaRPr lang="en-GB" sz="2000" b="0" u="none" strike="noStrike">
              <a:solidFill>
                <a:srgbClr val="000000"/>
              </a:solidFill>
              <a:effectLst/>
              <a:uFillTx/>
              <a:latin typeface="Arial"/>
            </a:endParaRPr>
          </a:p>
        </p:txBody>
      </p:sp>
      <p:sp>
        <p:nvSpPr>
          <p:cNvPr id="948" name="PlaceHolder 3"/>
          <p:cNvSpPr>
            <a:spLocks noGrp="1"/>
          </p:cNvSpPr>
          <p:nvPr>
            <p:ph type="sldNum" idx="23"/>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FD8EB7E1-2DED-4DFD-9D2E-545C05BD8833}"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9" name="PlaceHolder 1"/>
          <p:cNvSpPr>
            <a:spLocks noGrp="1"/>
          </p:cNvSpPr>
          <p:nvPr>
            <p:ph type="sldImg"/>
          </p:nvPr>
        </p:nvSpPr>
        <p:spPr>
          <a:xfrm>
            <a:off x="685800" y="1143000"/>
            <a:ext cx="5486040" cy="3085920"/>
          </a:xfrm>
          <a:prstGeom prst="rect">
            <a:avLst/>
          </a:prstGeom>
          <a:ln w="0">
            <a:noFill/>
          </a:ln>
        </p:spPr>
      </p:sp>
      <p:sp>
        <p:nvSpPr>
          <p:cNvPr id="95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buNone/>
            </a:pPr>
            <a:endParaRPr lang="en-GB" sz="1800" b="0" u="none" strike="noStrike">
              <a:solidFill>
                <a:srgbClr val="000000"/>
              </a:solidFill>
              <a:effectLst/>
              <a:uFillTx/>
              <a:latin typeface="Arial"/>
            </a:endParaRPr>
          </a:p>
        </p:txBody>
      </p:sp>
      <p:sp>
        <p:nvSpPr>
          <p:cNvPr id="951" name="PlaceHolder 3"/>
          <p:cNvSpPr>
            <a:spLocks noGrp="1"/>
          </p:cNvSpPr>
          <p:nvPr>
            <p:ph type="sldNum" idx="2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40FEA178-A6A6-45C0-AD37-0F21323C2B11}"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2" name="PlaceHolder 1"/>
          <p:cNvSpPr>
            <a:spLocks noGrp="1"/>
          </p:cNvSpPr>
          <p:nvPr>
            <p:ph type="sldImg"/>
          </p:nvPr>
        </p:nvSpPr>
        <p:spPr>
          <a:xfrm>
            <a:off x="685800" y="1143000"/>
            <a:ext cx="5486040" cy="3085920"/>
          </a:xfrm>
          <a:prstGeom prst="rect">
            <a:avLst/>
          </a:prstGeom>
          <a:ln w="0">
            <a:noFill/>
          </a:ln>
        </p:spPr>
      </p:sp>
      <p:sp>
        <p:nvSpPr>
          <p:cNvPr id="953"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buNone/>
            </a:pPr>
            <a:endParaRPr lang="en-GB" sz="1800" b="0" u="none" strike="noStrike">
              <a:solidFill>
                <a:srgbClr val="000000"/>
              </a:solidFill>
              <a:effectLst/>
              <a:uFillTx/>
              <a:latin typeface="Arial"/>
            </a:endParaRPr>
          </a:p>
        </p:txBody>
      </p:sp>
      <p:sp>
        <p:nvSpPr>
          <p:cNvPr id="954" name="PlaceHolder 3"/>
          <p:cNvSpPr>
            <a:spLocks noGrp="1"/>
          </p:cNvSpPr>
          <p:nvPr>
            <p:ph type="sldNum" idx="25"/>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71B0307F-0076-4DE1-AF6B-AEC49032C60A}"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5" name="PlaceHolder 1"/>
          <p:cNvSpPr>
            <a:spLocks noGrp="1"/>
          </p:cNvSpPr>
          <p:nvPr>
            <p:ph type="sldImg"/>
          </p:nvPr>
        </p:nvSpPr>
        <p:spPr>
          <a:xfrm>
            <a:off x="685800" y="1143000"/>
            <a:ext cx="5486040" cy="3085920"/>
          </a:xfrm>
          <a:prstGeom prst="rect">
            <a:avLst/>
          </a:prstGeom>
          <a:ln w="0">
            <a:noFill/>
          </a:ln>
        </p:spPr>
      </p:sp>
      <p:sp>
        <p:nvSpPr>
          <p:cNvPr id="956"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buNone/>
            </a:pPr>
            <a:endParaRPr lang="en-GB" sz="1800" b="0" u="none" strike="noStrike">
              <a:solidFill>
                <a:srgbClr val="000000"/>
              </a:solidFill>
              <a:effectLst/>
              <a:uFillTx/>
              <a:latin typeface="Arial"/>
            </a:endParaRPr>
          </a:p>
        </p:txBody>
      </p:sp>
      <p:sp>
        <p:nvSpPr>
          <p:cNvPr id="957" name="PlaceHolder 3"/>
          <p:cNvSpPr>
            <a:spLocks noGrp="1"/>
          </p:cNvSpPr>
          <p:nvPr>
            <p:ph type="sldNum" idx="26"/>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723F86C9-F122-4E2C-9849-3D42A20A184F}"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8" name="PlaceHolder 1"/>
          <p:cNvSpPr>
            <a:spLocks noGrp="1"/>
          </p:cNvSpPr>
          <p:nvPr>
            <p:ph type="sldImg"/>
          </p:nvPr>
        </p:nvSpPr>
        <p:spPr>
          <a:xfrm>
            <a:off x="685800" y="1143000"/>
            <a:ext cx="5486040" cy="3085920"/>
          </a:xfrm>
          <a:prstGeom prst="rect">
            <a:avLst/>
          </a:prstGeom>
          <a:ln w="0">
            <a:noFill/>
          </a:ln>
        </p:spPr>
      </p:sp>
      <p:sp>
        <p:nvSpPr>
          <p:cNvPr id="959"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buNone/>
            </a:pPr>
            <a:endParaRPr lang="en-GB" sz="1800" b="0" u="none" strike="noStrike">
              <a:solidFill>
                <a:srgbClr val="000000"/>
              </a:solidFill>
              <a:effectLst/>
              <a:uFillTx/>
              <a:latin typeface="Arial"/>
            </a:endParaRPr>
          </a:p>
        </p:txBody>
      </p:sp>
      <p:sp>
        <p:nvSpPr>
          <p:cNvPr id="960" name="PlaceHolder 3"/>
          <p:cNvSpPr>
            <a:spLocks noGrp="1"/>
          </p:cNvSpPr>
          <p:nvPr>
            <p:ph type="sldNum" idx="27"/>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E6D57F40-14D5-4209-ACCE-816A5F64AE00}"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1" name="PlaceHolder 1"/>
          <p:cNvSpPr>
            <a:spLocks noGrp="1"/>
          </p:cNvSpPr>
          <p:nvPr>
            <p:ph type="sldImg"/>
          </p:nvPr>
        </p:nvSpPr>
        <p:spPr>
          <a:xfrm>
            <a:off x="685800" y="1143000"/>
            <a:ext cx="5486040" cy="3085920"/>
          </a:xfrm>
          <a:prstGeom prst="rect">
            <a:avLst/>
          </a:prstGeom>
          <a:ln w="0">
            <a:noFill/>
          </a:ln>
        </p:spPr>
      </p:sp>
      <p:sp>
        <p:nvSpPr>
          <p:cNvPr id="962"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00000"/>
              </a:lnSpc>
              <a:buNone/>
            </a:pPr>
            <a:r>
              <a:rPr lang="en-GB" sz="2000" b="0" u="none" strike="noStrike">
                <a:solidFill>
                  <a:srgbClr val="000000"/>
                </a:solidFill>
                <a:effectLst/>
                <a:uFillTx/>
                <a:latin typeface="Arial"/>
              </a:rPr>
              <a:t>Make revelant for your own business/sector</a:t>
            </a:r>
            <a:endParaRPr lang="en-GB" sz="2000" b="0" u="none" strike="noStrike">
              <a:solidFill>
                <a:srgbClr val="000000"/>
              </a:solidFill>
              <a:effectLst/>
              <a:uFillTx/>
              <a:latin typeface="Arial"/>
            </a:endParaRPr>
          </a:p>
        </p:txBody>
      </p:sp>
      <p:sp>
        <p:nvSpPr>
          <p:cNvPr id="963" name="PlaceHolder 3"/>
          <p:cNvSpPr>
            <a:spLocks noGrp="1"/>
          </p:cNvSpPr>
          <p:nvPr>
            <p:ph type="sldNum" idx="28"/>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F62F954C-99DB-4A37-9C1A-CB1110480775}"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4" name="PlaceHolder 1"/>
          <p:cNvSpPr>
            <a:spLocks noGrp="1"/>
          </p:cNvSpPr>
          <p:nvPr>
            <p:ph type="sldImg"/>
          </p:nvPr>
        </p:nvSpPr>
        <p:spPr>
          <a:xfrm>
            <a:off x="685800" y="1143000"/>
            <a:ext cx="5486040" cy="3085920"/>
          </a:xfrm>
          <a:prstGeom prst="rect">
            <a:avLst/>
          </a:prstGeom>
          <a:ln w="0">
            <a:noFill/>
          </a:ln>
        </p:spPr>
      </p:sp>
      <p:sp>
        <p:nvSpPr>
          <p:cNvPr id="965"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buNone/>
            </a:pPr>
            <a:endParaRPr lang="en-GB" sz="1800" b="0" u="none" strike="noStrike">
              <a:solidFill>
                <a:srgbClr val="000000"/>
              </a:solidFill>
              <a:effectLst/>
              <a:uFillTx/>
              <a:latin typeface="Arial"/>
            </a:endParaRPr>
          </a:p>
        </p:txBody>
      </p:sp>
      <p:sp>
        <p:nvSpPr>
          <p:cNvPr id="966" name="PlaceHolder 3"/>
          <p:cNvSpPr>
            <a:spLocks noGrp="1"/>
          </p:cNvSpPr>
          <p:nvPr>
            <p:ph type="sldNum" idx="29"/>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D7224785-99B3-40AE-8A70-6CA5E86C4241}"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7" name="PlaceHolder 1"/>
          <p:cNvSpPr>
            <a:spLocks noGrp="1"/>
          </p:cNvSpPr>
          <p:nvPr>
            <p:ph type="sldImg"/>
          </p:nvPr>
        </p:nvSpPr>
        <p:spPr>
          <a:xfrm>
            <a:off x="685800" y="1143000"/>
            <a:ext cx="5486040" cy="3085920"/>
          </a:xfrm>
          <a:prstGeom prst="rect">
            <a:avLst/>
          </a:prstGeom>
          <a:ln w="0">
            <a:noFill/>
          </a:ln>
        </p:spPr>
      </p:sp>
      <p:sp>
        <p:nvSpPr>
          <p:cNvPr id="968"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00000"/>
              </a:lnSpc>
              <a:buNone/>
            </a:pPr>
            <a:r>
              <a:rPr lang="en-US" sz="2000" b="0" u="none" strike="noStrike">
                <a:solidFill>
                  <a:srgbClr val="000000"/>
                </a:solidFill>
                <a:effectLst/>
                <a:uFillTx/>
                <a:latin typeface="Arial"/>
              </a:rPr>
              <a:t>Website</a:t>
            </a:r>
            <a:endParaRPr lang="en-GB" sz="2000" b="0" u="none" strike="noStrike">
              <a:solidFill>
                <a:srgbClr val="000000"/>
              </a:solidFill>
              <a:effectLst/>
              <a:uFillTx/>
              <a:latin typeface="Arial"/>
            </a:endParaRPr>
          </a:p>
          <a:p>
            <a:pPr indent="0" algn="l">
              <a:lnSpc>
                <a:spcPct val="100000"/>
              </a:lnSpc>
              <a:buNone/>
            </a:pPr>
            <a:r>
              <a:rPr lang="en-US" sz="2000" b="0" u="none" strike="noStrike">
                <a:solidFill>
                  <a:srgbClr val="000000"/>
                </a:solidFill>
                <a:effectLst/>
                <a:uFillTx/>
                <a:latin typeface="Arial"/>
              </a:rPr>
              <a:t>App</a:t>
            </a:r>
            <a:endParaRPr lang="en-GB" sz="2000" b="0" u="none" strike="noStrike">
              <a:solidFill>
                <a:srgbClr val="000000"/>
              </a:solidFill>
              <a:effectLst/>
              <a:uFillTx/>
              <a:latin typeface="Arial"/>
            </a:endParaRPr>
          </a:p>
        </p:txBody>
      </p:sp>
      <p:sp>
        <p:nvSpPr>
          <p:cNvPr id="969" name="PlaceHolder 3"/>
          <p:cNvSpPr>
            <a:spLocks noGrp="1"/>
          </p:cNvSpPr>
          <p:nvPr>
            <p:ph type="sldNum" idx="3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16B1DD39-33E1-4EC4-8776-7BA6B182CA62}"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0" name="PlaceHolder 1"/>
          <p:cNvSpPr>
            <a:spLocks noGrp="1"/>
          </p:cNvSpPr>
          <p:nvPr>
            <p:ph type="sldImg"/>
          </p:nvPr>
        </p:nvSpPr>
        <p:spPr>
          <a:xfrm>
            <a:off x="685800" y="1143000"/>
            <a:ext cx="5486040" cy="3085920"/>
          </a:xfrm>
          <a:prstGeom prst="rect">
            <a:avLst/>
          </a:prstGeom>
          <a:ln w="0">
            <a:noFill/>
          </a:ln>
        </p:spPr>
      </p:sp>
      <p:sp>
        <p:nvSpPr>
          <p:cNvPr id="971"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00000"/>
              </a:lnSpc>
              <a:buNone/>
            </a:pPr>
            <a:r>
              <a:rPr lang="en-US" sz="2000" b="0" u="none" strike="noStrike">
                <a:solidFill>
                  <a:srgbClr val="000000"/>
                </a:solidFill>
                <a:effectLst/>
                <a:uFillTx/>
                <a:latin typeface="Arial"/>
              </a:rPr>
              <a:t>Please amend to be specific to your organization and sector</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p:txBody>
      </p:sp>
      <p:sp>
        <p:nvSpPr>
          <p:cNvPr id="972" name="PlaceHolder 3"/>
          <p:cNvSpPr>
            <a:spLocks noGrp="1"/>
          </p:cNvSpPr>
          <p:nvPr>
            <p:ph type="sldNum" idx="31"/>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71BC8C81-FC93-4702-86EB-6BD65781FF0D}"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5" name="PlaceHolder 1"/>
          <p:cNvSpPr>
            <a:spLocks noGrp="1"/>
          </p:cNvSpPr>
          <p:nvPr>
            <p:ph type="sldImg"/>
          </p:nvPr>
        </p:nvSpPr>
        <p:spPr>
          <a:xfrm>
            <a:off x="685800" y="1143000"/>
            <a:ext cx="5486040" cy="3085920"/>
          </a:xfrm>
          <a:prstGeom prst="rect">
            <a:avLst/>
          </a:prstGeom>
          <a:ln w="0">
            <a:noFill/>
          </a:ln>
        </p:spPr>
      </p:sp>
      <p:sp>
        <p:nvSpPr>
          <p:cNvPr id="896"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50000"/>
              </a:lnSpc>
              <a:buNone/>
            </a:pPr>
            <a:r>
              <a:rPr lang="en-GB" sz="2000" b="0" u="none" strike="noStrike">
                <a:solidFill>
                  <a:schemeClr val="dk2">
                    <a:lumMod val="75000"/>
                  </a:schemeClr>
                </a:solidFill>
                <a:effectLst/>
                <a:uFillTx/>
                <a:latin typeface="Open Sans"/>
                <a:ea typeface="Open Sans"/>
              </a:rPr>
              <a:t>The aim of today:</a:t>
            </a:r>
            <a:endParaRPr lang="en-GB" sz="2000" b="0" u="none" strike="noStrike">
              <a:solidFill>
                <a:srgbClr val="000000"/>
              </a:solidFill>
              <a:effectLst/>
              <a:uFillTx/>
              <a:latin typeface="Arial"/>
            </a:endParaRPr>
          </a:p>
          <a:p>
            <a:pPr marL="171360" indent="-171360" algn="l">
              <a:lnSpc>
                <a:spcPct val="150000"/>
              </a:lnSpc>
              <a:buClr>
                <a:srgbClr val="000000"/>
              </a:buClr>
              <a:buFont typeface="Arial"/>
              <a:buChar char="•"/>
            </a:pPr>
            <a:r>
              <a:rPr lang="en-GB" sz="2000" b="0" u="none" strike="noStrike">
                <a:solidFill>
                  <a:schemeClr val="dk2">
                    <a:lumMod val="75000"/>
                  </a:schemeClr>
                </a:solidFill>
                <a:effectLst/>
                <a:uFillTx/>
                <a:latin typeface="Open Sans"/>
                <a:ea typeface="Open Sans"/>
              </a:rPr>
              <a:t>Provide a customer experience that exceeds expectations</a:t>
            </a:r>
            <a:endParaRPr lang="en-GB" sz="2000" b="0" u="none" strike="noStrike">
              <a:solidFill>
                <a:srgbClr val="000000"/>
              </a:solidFill>
              <a:effectLst/>
              <a:uFillTx/>
              <a:latin typeface="Arial"/>
            </a:endParaRPr>
          </a:p>
          <a:p>
            <a:pPr marL="171360" indent="-171360" algn="l">
              <a:lnSpc>
                <a:spcPct val="150000"/>
              </a:lnSpc>
              <a:buClr>
                <a:srgbClr val="000000"/>
              </a:buClr>
              <a:buFont typeface="Arial"/>
              <a:buChar char="•"/>
            </a:pPr>
            <a:r>
              <a:rPr lang="en-GB" sz="2000" b="0" u="none" strike="noStrike">
                <a:solidFill>
                  <a:schemeClr val="dk2">
                    <a:lumMod val="75000"/>
                  </a:schemeClr>
                </a:solidFill>
                <a:effectLst/>
                <a:uFillTx/>
                <a:latin typeface="Open Sans"/>
                <a:ea typeface="Open Sans"/>
              </a:rPr>
              <a:t>Gives an understanding of the tourism offer on island</a:t>
            </a:r>
            <a:endParaRPr lang="en-GB" sz="2000" b="0" u="none" strike="noStrike">
              <a:solidFill>
                <a:srgbClr val="000000"/>
              </a:solidFill>
              <a:effectLst/>
              <a:uFillTx/>
              <a:latin typeface="Arial"/>
            </a:endParaRPr>
          </a:p>
          <a:p>
            <a:pPr marL="171360" indent="-171360" algn="l">
              <a:lnSpc>
                <a:spcPct val="150000"/>
              </a:lnSpc>
              <a:buClr>
                <a:srgbClr val="000000"/>
              </a:buClr>
              <a:buFont typeface="Arial"/>
              <a:buChar char="•"/>
            </a:pPr>
            <a:r>
              <a:rPr lang="en-GB" sz="2000" b="0" u="none" strike="noStrike">
                <a:solidFill>
                  <a:schemeClr val="dk2">
                    <a:lumMod val="75000"/>
                  </a:schemeClr>
                </a:solidFill>
                <a:effectLst/>
                <a:uFillTx/>
                <a:latin typeface="Open Sans"/>
                <a:ea typeface="Open Sans"/>
              </a:rPr>
              <a:t>Where to find useful information for visitors</a:t>
            </a:r>
            <a:endParaRPr lang="en-GB" sz="2000" b="0" u="none" strike="noStrike">
              <a:solidFill>
                <a:srgbClr val="000000"/>
              </a:solidFill>
              <a:effectLst/>
              <a:uFillTx/>
              <a:latin typeface="Arial"/>
            </a:endParaRPr>
          </a:p>
          <a:p>
            <a:pPr marL="171360" indent="-171360" algn="l">
              <a:lnSpc>
                <a:spcPct val="150000"/>
              </a:lnSpc>
              <a:buClr>
                <a:srgbClr val="000000"/>
              </a:buClr>
              <a:buFont typeface="Arial"/>
              <a:buChar char="•"/>
            </a:pPr>
            <a:r>
              <a:rPr lang="en-GB" sz="2000" b="0" u="none" strike="noStrike">
                <a:solidFill>
                  <a:schemeClr val="dk2">
                    <a:lumMod val="75000"/>
                  </a:schemeClr>
                </a:solidFill>
                <a:effectLst/>
                <a:uFillTx/>
                <a:latin typeface="Open Sans"/>
                <a:ea typeface="Open Sans"/>
              </a:rPr>
              <a:t>The benefits of being an Ambassador</a:t>
            </a:r>
            <a:endParaRPr lang="en-GB" sz="2000" b="0" u="none" strike="noStrike">
              <a:solidFill>
                <a:srgbClr val="000000"/>
              </a:solidFill>
              <a:effectLst/>
              <a:uFillTx/>
              <a:latin typeface="Arial"/>
            </a:endParaRPr>
          </a:p>
        </p:txBody>
      </p:sp>
      <p:sp>
        <p:nvSpPr>
          <p:cNvPr id="897" name="PlaceHolder 3"/>
          <p:cNvSpPr>
            <a:spLocks noGrp="1"/>
          </p:cNvSpPr>
          <p:nvPr>
            <p:ph type="sldNum" idx="6"/>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AC29AFE6-2AB3-41CB-A211-54C537C83FA8}"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3" name="PlaceHolder 1"/>
          <p:cNvSpPr>
            <a:spLocks noGrp="1"/>
          </p:cNvSpPr>
          <p:nvPr>
            <p:ph type="sldImg"/>
          </p:nvPr>
        </p:nvSpPr>
        <p:spPr>
          <a:xfrm>
            <a:off x="685800" y="1143000"/>
            <a:ext cx="5486040" cy="3085920"/>
          </a:xfrm>
          <a:prstGeom prst="rect">
            <a:avLst/>
          </a:prstGeom>
          <a:ln w="0">
            <a:noFill/>
          </a:ln>
        </p:spPr>
      </p:sp>
      <p:sp>
        <p:nvSpPr>
          <p:cNvPr id="97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00000"/>
              </a:lnSpc>
              <a:buNone/>
            </a:pPr>
            <a:r>
              <a:rPr lang="en-US" sz="2000" b="0" u="none" strike="noStrike">
                <a:solidFill>
                  <a:srgbClr val="000000"/>
                </a:solidFill>
                <a:effectLst/>
                <a:uFillTx/>
                <a:latin typeface="Arial"/>
              </a:rPr>
              <a:t>Please amend to be specific to your organization and sector</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p:txBody>
      </p:sp>
      <p:sp>
        <p:nvSpPr>
          <p:cNvPr id="975" name="PlaceHolder 3"/>
          <p:cNvSpPr>
            <a:spLocks noGrp="1"/>
          </p:cNvSpPr>
          <p:nvPr>
            <p:ph type="sldNum" idx="32"/>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27272741-B789-4DE2-80D5-AFA21FB50EF2}"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6" name="PlaceHolder 1"/>
          <p:cNvSpPr>
            <a:spLocks noGrp="1"/>
          </p:cNvSpPr>
          <p:nvPr>
            <p:ph type="sldImg"/>
          </p:nvPr>
        </p:nvSpPr>
        <p:spPr>
          <a:xfrm>
            <a:off x="685800" y="1143000"/>
            <a:ext cx="5486040" cy="3085920"/>
          </a:xfrm>
          <a:prstGeom prst="rect">
            <a:avLst/>
          </a:prstGeom>
          <a:ln w="0">
            <a:noFill/>
          </a:ln>
        </p:spPr>
      </p:sp>
      <p:sp>
        <p:nvSpPr>
          <p:cNvPr id="977"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00000"/>
              </a:lnSpc>
              <a:buNone/>
            </a:pPr>
            <a:r>
              <a:rPr lang="en-US" sz="2000" b="0" u="none" strike="noStrike">
                <a:solidFill>
                  <a:srgbClr val="000000"/>
                </a:solidFill>
                <a:effectLst/>
                <a:uFillTx/>
                <a:latin typeface="Arial"/>
              </a:rPr>
              <a:t>Sign up to the monthly trade mailer to hear the latest news and updates</a:t>
            </a:r>
            <a:endParaRPr lang="en-GB" sz="2000" b="0" u="none" strike="noStrike">
              <a:solidFill>
                <a:srgbClr val="000000"/>
              </a:solidFill>
              <a:effectLst/>
              <a:uFillTx/>
              <a:latin typeface="Arial"/>
            </a:endParaRPr>
          </a:p>
        </p:txBody>
      </p:sp>
      <p:sp>
        <p:nvSpPr>
          <p:cNvPr id="978" name="PlaceHolder 3"/>
          <p:cNvSpPr>
            <a:spLocks noGrp="1"/>
          </p:cNvSpPr>
          <p:nvPr>
            <p:ph type="sldNum" idx="33"/>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3951C340-7FE2-4277-AF5F-635177BB2579}" type="slidenum">
              <a:rPr lang="en-ID" sz="1200" b="0" u="none" strike="noStrike">
                <a:solidFill>
                  <a:srgbClr val="000000"/>
                </a:solidFill>
                <a:effectLst/>
                <a:uFillTx/>
                <a:latin typeface="+mn-lt"/>
              </a:rPr>
              <a:t>&lt;number&gt;</a:t>
            </a:fld>
            <a:endParaRPr lang="en-GB" sz="1200" b="0" u="none" strike="noStrike">
              <a:solidFill>
                <a:srgbClr val="000000"/>
              </a:solidFill>
              <a:effectLst/>
              <a:uFillTx/>
              <a:latin typeface="Times New Roman"/>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9" name="PlaceHolder 1"/>
          <p:cNvSpPr>
            <a:spLocks noGrp="1"/>
          </p:cNvSpPr>
          <p:nvPr>
            <p:ph type="sldImg"/>
          </p:nvPr>
        </p:nvSpPr>
        <p:spPr>
          <a:xfrm>
            <a:off x="685800" y="1143000"/>
            <a:ext cx="5486040" cy="3085920"/>
          </a:xfrm>
          <a:prstGeom prst="rect">
            <a:avLst/>
          </a:prstGeom>
          <a:ln w="0">
            <a:noFill/>
          </a:ln>
        </p:spPr>
      </p:sp>
      <p:sp>
        <p:nvSpPr>
          <p:cNvPr id="98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buNone/>
            </a:pPr>
            <a:endParaRPr lang="en-GB" sz="1800" b="0" u="none" strike="noStrike">
              <a:solidFill>
                <a:srgbClr val="000000"/>
              </a:solidFill>
              <a:effectLst/>
              <a:uFillTx/>
              <a:latin typeface="Arial"/>
            </a:endParaRPr>
          </a:p>
        </p:txBody>
      </p:sp>
      <p:sp>
        <p:nvSpPr>
          <p:cNvPr id="981" name="PlaceHolder 3"/>
          <p:cNvSpPr>
            <a:spLocks noGrp="1"/>
          </p:cNvSpPr>
          <p:nvPr>
            <p:ph type="sldNum" idx="3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E977565E-DF9C-407D-A4DF-428ACDF1FE06}" type="slidenum">
              <a:rPr lang="en-ID" sz="1200" b="0" u="none" strike="noStrike">
                <a:solidFill>
                  <a:srgbClr val="000000"/>
                </a:solidFill>
                <a:effectLst/>
                <a:uFillTx/>
                <a:latin typeface="+mn-lt"/>
              </a:rPr>
              <a:t>&lt;number&gt;</a:t>
            </a:fld>
            <a:endParaRPr lang="en-GB" sz="1200" b="0" u="none" strike="noStrike">
              <a:solidFill>
                <a:srgbClr val="000000"/>
              </a:solidFill>
              <a:effectLst/>
              <a:uFillTx/>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8" name="PlaceHolder 1"/>
          <p:cNvSpPr>
            <a:spLocks noGrp="1"/>
          </p:cNvSpPr>
          <p:nvPr>
            <p:ph type="sldImg"/>
          </p:nvPr>
        </p:nvSpPr>
        <p:spPr>
          <a:xfrm>
            <a:off x="685800" y="1143000"/>
            <a:ext cx="5486040" cy="3085920"/>
          </a:xfrm>
          <a:prstGeom prst="rect">
            <a:avLst/>
          </a:prstGeom>
          <a:ln w="0">
            <a:noFill/>
          </a:ln>
        </p:spPr>
      </p:sp>
      <p:sp>
        <p:nvSpPr>
          <p:cNvPr id="899"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buNone/>
            </a:pPr>
            <a:endParaRPr lang="en-GB" sz="1800" b="0" u="none" strike="noStrike">
              <a:solidFill>
                <a:srgbClr val="000000"/>
              </a:solidFill>
              <a:effectLst/>
              <a:uFillTx/>
              <a:latin typeface="Arial"/>
            </a:endParaRPr>
          </a:p>
        </p:txBody>
      </p:sp>
      <p:sp>
        <p:nvSpPr>
          <p:cNvPr id="900" name="PlaceHolder 3"/>
          <p:cNvSpPr>
            <a:spLocks noGrp="1"/>
          </p:cNvSpPr>
          <p:nvPr>
            <p:ph type="sldNum" idx="7"/>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A957BEB9-93B4-4097-A3A6-0D052A3619CC}"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1" name="PlaceHolder 1"/>
          <p:cNvSpPr>
            <a:spLocks noGrp="1"/>
          </p:cNvSpPr>
          <p:nvPr>
            <p:ph type="sldImg"/>
          </p:nvPr>
        </p:nvSpPr>
        <p:spPr>
          <a:xfrm>
            <a:off x="685800" y="1143000"/>
            <a:ext cx="5486040" cy="3085920"/>
          </a:xfrm>
          <a:prstGeom prst="rect">
            <a:avLst/>
          </a:prstGeom>
          <a:ln w="0">
            <a:noFill/>
          </a:ln>
        </p:spPr>
      </p:sp>
      <p:sp>
        <p:nvSpPr>
          <p:cNvPr id="902"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00000"/>
              </a:lnSpc>
              <a:buNone/>
            </a:pPr>
            <a:r>
              <a:rPr lang="en-GB" sz="2000" b="0" u="none" strike="noStrike">
                <a:solidFill>
                  <a:srgbClr val="000000"/>
                </a:solidFill>
                <a:effectLst/>
                <a:uFillTx/>
                <a:latin typeface="Arial"/>
              </a:rPr>
              <a:t>Group activity</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r>
              <a:rPr lang="en-GB" sz="2000" b="0" u="none" strike="noStrike">
                <a:solidFill>
                  <a:srgbClr val="000000"/>
                </a:solidFill>
                <a:effectLst/>
                <a:uFillTx/>
                <a:latin typeface="Arial"/>
              </a:rPr>
              <a:t>Ask everyone to speak to the person next to them.</a:t>
            </a:r>
            <a:endParaRPr lang="en-GB" sz="2000" b="0" u="none" strike="noStrike">
              <a:solidFill>
                <a:srgbClr val="000000"/>
              </a:solidFill>
              <a:effectLst/>
              <a:uFillTx/>
              <a:latin typeface="Arial"/>
            </a:endParaRPr>
          </a:p>
          <a:p>
            <a:pPr indent="0" algn="l">
              <a:lnSpc>
                <a:spcPct val="100000"/>
              </a:lnSpc>
              <a:buNone/>
            </a:pPr>
            <a:r>
              <a:rPr lang="en-GB" sz="2000" b="0" u="none" strike="noStrike">
                <a:solidFill>
                  <a:srgbClr val="000000"/>
                </a:solidFill>
                <a:effectLst/>
                <a:uFillTx/>
                <a:latin typeface="Arial"/>
              </a:rPr>
              <a:t>Find out a little bit about whey they came to work in hospitality and what drew them to Guernsey.</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r>
              <a:rPr lang="en-GB" sz="2000" b="0" u="none" strike="noStrike">
                <a:solidFill>
                  <a:srgbClr val="000000"/>
                </a:solidFill>
                <a:effectLst/>
                <a:uFillTx/>
                <a:latin typeface="Arial"/>
              </a:rPr>
              <a:t>Walk the room and encourage conversation.</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r>
              <a:rPr lang="en-GB" sz="2000" b="0" u="none" strike="noStrike">
                <a:solidFill>
                  <a:srgbClr val="000000"/>
                </a:solidFill>
                <a:effectLst/>
                <a:uFillTx/>
                <a:latin typeface="Arial"/>
              </a:rPr>
              <a:t>Create a welcome environment for the quieter participants to speak to the group</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r>
              <a:rPr lang="en-GB" sz="2000" b="0" u="none" strike="noStrike">
                <a:solidFill>
                  <a:srgbClr val="000000"/>
                </a:solidFill>
                <a:effectLst/>
                <a:uFillTx/>
                <a:latin typeface="Arial"/>
              </a:rPr>
              <a:t>15 mins</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p:txBody>
      </p:sp>
      <p:sp>
        <p:nvSpPr>
          <p:cNvPr id="903" name="PlaceHolder 3"/>
          <p:cNvSpPr>
            <a:spLocks noGrp="1"/>
          </p:cNvSpPr>
          <p:nvPr>
            <p:ph type="sldNum" idx="8"/>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07587DED-DE51-4848-A9CF-050CDFBA9502}"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4" name="PlaceHolder 1"/>
          <p:cNvSpPr>
            <a:spLocks noGrp="1"/>
          </p:cNvSpPr>
          <p:nvPr>
            <p:ph type="sldImg"/>
          </p:nvPr>
        </p:nvSpPr>
        <p:spPr>
          <a:xfrm>
            <a:off x="685800" y="1143000"/>
            <a:ext cx="5486040" cy="3085920"/>
          </a:xfrm>
          <a:prstGeom prst="rect">
            <a:avLst/>
          </a:prstGeom>
          <a:ln w="0">
            <a:noFill/>
          </a:ln>
        </p:spPr>
      </p:sp>
      <p:sp>
        <p:nvSpPr>
          <p:cNvPr id="905"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buNone/>
            </a:pPr>
            <a:endParaRPr lang="en-GB" sz="1800" b="0" u="none" strike="noStrike">
              <a:solidFill>
                <a:srgbClr val="000000"/>
              </a:solidFill>
              <a:effectLst/>
              <a:uFillTx/>
              <a:latin typeface="Arial"/>
            </a:endParaRPr>
          </a:p>
        </p:txBody>
      </p:sp>
      <p:sp>
        <p:nvSpPr>
          <p:cNvPr id="906" name="PlaceHolder 3"/>
          <p:cNvSpPr>
            <a:spLocks noGrp="1"/>
          </p:cNvSpPr>
          <p:nvPr>
            <p:ph type="sldNum" idx="9"/>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561671AA-F1A8-429E-9358-6A92DD54D64F}"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7" name="PlaceHolder 1"/>
          <p:cNvSpPr>
            <a:spLocks noGrp="1"/>
          </p:cNvSpPr>
          <p:nvPr>
            <p:ph type="sldImg"/>
          </p:nvPr>
        </p:nvSpPr>
        <p:spPr>
          <a:xfrm>
            <a:off x="685800" y="1143000"/>
            <a:ext cx="5486040" cy="3085920"/>
          </a:xfrm>
          <a:prstGeom prst="rect">
            <a:avLst/>
          </a:prstGeom>
          <a:ln w="0">
            <a:noFill/>
          </a:ln>
        </p:spPr>
      </p:sp>
      <p:sp>
        <p:nvSpPr>
          <p:cNvPr id="908"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00000"/>
              </a:lnSpc>
              <a:buNone/>
            </a:pPr>
            <a:r>
              <a:rPr lang="en-GB" sz="2000" b="0" u="none" strike="noStrike">
                <a:solidFill>
                  <a:srgbClr val="000000"/>
                </a:solidFill>
                <a:effectLst/>
                <a:uFillTx/>
                <a:latin typeface="Arial"/>
              </a:rPr>
              <a:t>Verbal vs non-verbal communication – 80%+ of communication is non-verbal.</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r>
              <a:rPr lang="en-GB" sz="2000" b="0" u="none" strike="noStrike">
                <a:solidFill>
                  <a:srgbClr val="000000"/>
                </a:solidFill>
                <a:effectLst/>
                <a:uFillTx/>
                <a:latin typeface="Arial"/>
              </a:rPr>
              <a:t>Open questions – who, where, what when, why.</a:t>
            </a:r>
            <a:endParaRPr lang="en-GB" sz="2000" b="0" u="none" strike="noStrike">
              <a:solidFill>
                <a:srgbClr val="000000"/>
              </a:solidFill>
              <a:effectLst/>
              <a:uFillTx/>
              <a:latin typeface="Arial"/>
            </a:endParaRPr>
          </a:p>
          <a:p>
            <a:pPr indent="0" algn="l">
              <a:lnSpc>
                <a:spcPct val="100000"/>
              </a:lnSpc>
              <a:buNone/>
            </a:pPr>
            <a:r>
              <a:rPr lang="en-GB" sz="2000" b="0" u="none" strike="noStrike">
                <a:solidFill>
                  <a:srgbClr val="000000"/>
                </a:solidFill>
                <a:effectLst/>
                <a:uFillTx/>
                <a:latin typeface="Arial"/>
              </a:rPr>
              <a:t>Closed questions – leads to a yes/no answer</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r>
              <a:rPr lang="en-GB" sz="2000" b="0" u="none" strike="noStrike">
                <a:solidFill>
                  <a:srgbClr val="000000"/>
                </a:solidFill>
                <a:effectLst/>
                <a:uFillTx/>
                <a:latin typeface="Arial"/>
              </a:rPr>
              <a:t>Which should you use when finding out visitors’ interests</a:t>
            </a: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endParaRPr lang="en-GB" sz="2000" b="0" u="none" strike="noStrike">
              <a:solidFill>
                <a:srgbClr val="000000"/>
              </a:solidFill>
              <a:effectLst/>
              <a:uFillTx/>
              <a:latin typeface="Arial"/>
            </a:endParaRPr>
          </a:p>
          <a:p>
            <a:pPr indent="0" algn="l">
              <a:lnSpc>
                <a:spcPct val="100000"/>
              </a:lnSpc>
              <a:buNone/>
            </a:pPr>
            <a:r>
              <a:rPr lang="en-GB" sz="2000" b="0" u="none" strike="noStrike">
                <a:solidFill>
                  <a:srgbClr val="000000"/>
                </a:solidFill>
                <a:effectLst/>
                <a:uFillTx/>
                <a:latin typeface="Arial"/>
              </a:rPr>
              <a:t>Break out exercise – Topics to Avoid – 15 minutes.</a:t>
            </a:r>
            <a:endParaRPr lang="en-GB" sz="2000" b="0" u="none" strike="noStrike">
              <a:solidFill>
                <a:srgbClr val="000000"/>
              </a:solidFill>
              <a:effectLst/>
              <a:uFillTx/>
              <a:latin typeface="Arial"/>
            </a:endParaRPr>
          </a:p>
          <a:p>
            <a:pPr indent="0" algn="l">
              <a:lnSpc>
                <a:spcPct val="100000"/>
              </a:lnSpc>
              <a:buNone/>
            </a:pPr>
            <a:r>
              <a:rPr lang="en-GB" sz="2000" b="0" u="none" strike="noStrike">
                <a:solidFill>
                  <a:srgbClr val="000000"/>
                </a:solidFill>
                <a:effectLst/>
                <a:uFillTx/>
                <a:latin typeface="Arial"/>
              </a:rPr>
              <a:t>The group should give you politics, local politics, religion, illness, divorce etc</a:t>
            </a:r>
            <a:endParaRPr lang="en-GB" sz="2000" b="0" u="none" strike="noStrike">
              <a:solidFill>
                <a:srgbClr val="000000"/>
              </a:solidFill>
              <a:effectLst/>
              <a:uFillTx/>
              <a:latin typeface="Arial"/>
            </a:endParaRPr>
          </a:p>
        </p:txBody>
      </p:sp>
      <p:sp>
        <p:nvSpPr>
          <p:cNvPr id="909" name="PlaceHolder 3"/>
          <p:cNvSpPr>
            <a:spLocks noGrp="1"/>
          </p:cNvSpPr>
          <p:nvPr>
            <p:ph type="sldNum" idx="1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8938868F-24C6-428E-939F-3182193112CC}"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0" name="PlaceHolder 1"/>
          <p:cNvSpPr>
            <a:spLocks noGrp="1"/>
          </p:cNvSpPr>
          <p:nvPr>
            <p:ph type="sldImg"/>
          </p:nvPr>
        </p:nvSpPr>
        <p:spPr>
          <a:xfrm>
            <a:off x="685800" y="1143000"/>
            <a:ext cx="5486040" cy="3085920"/>
          </a:xfrm>
          <a:prstGeom prst="rect">
            <a:avLst/>
          </a:prstGeom>
          <a:ln w="0">
            <a:noFill/>
          </a:ln>
        </p:spPr>
      </p:sp>
      <p:sp>
        <p:nvSpPr>
          <p:cNvPr id="911"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buNone/>
            </a:pPr>
            <a:endParaRPr lang="en-GB" sz="1800" b="0" u="none" strike="noStrike">
              <a:solidFill>
                <a:srgbClr val="000000"/>
              </a:solidFill>
              <a:effectLst/>
              <a:uFillTx/>
              <a:latin typeface="Arial"/>
            </a:endParaRPr>
          </a:p>
        </p:txBody>
      </p:sp>
      <p:sp>
        <p:nvSpPr>
          <p:cNvPr id="912" name="PlaceHolder 3"/>
          <p:cNvSpPr>
            <a:spLocks noGrp="1"/>
          </p:cNvSpPr>
          <p:nvPr>
            <p:ph type="sldNum" idx="11"/>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84675748-F794-4C24-8D0C-E13A6BCDCC7B}"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3" name="PlaceHolder 1"/>
          <p:cNvSpPr>
            <a:spLocks noGrp="1"/>
          </p:cNvSpPr>
          <p:nvPr>
            <p:ph type="sldImg"/>
          </p:nvPr>
        </p:nvSpPr>
        <p:spPr>
          <a:xfrm>
            <a:off x="685800" y="1143000"/>
            <a:ext cx="5486040" cy="3085920"/>
          </a:xfrm>
          <a:prstGeom prst="rect">
            <a:avLst/>
          </a:prstGeom>
          <a:ln w="0">
            <a:noFill/>
          </a:ln>
        </p:spPr>
      </p:sp>
      <p:sp>
        <p:nvSpPr>
          <p:cNvPr id="91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p>
            <a:pPr indent="0" algn="l">
              <a:lnSpc>
                <a:spcPct val="100000"/>
              </a:lnSpc>
              <a:buNone/>
            </a:pPr>
            <a:r>
              <a:rPr lang="en-GB" sz="2000" b="0" u="none" strike="noStrike">
                <a:solidFill>
                  <a:srgbClr val="000000"/>
                </a:solidFill>
                <a:effectLst/>
                <a:uFillTx/>
                <a:latin typeface="Arial"/>
              </a:rPr>
              <a:t>Great customer care is delivered by lovely people that really care.</a:t>
            </a:r>
            <a:endParaRPr lang="en-GB" sz="2000" b="0" u="none" strike="noStrike">
              <a:solidFill>
                <a:srgbClr val="000000"/>
              </a:solidFill>
              <a:effectLst/>
              <a:uFillTx/>
              <a:latin typeface="Arial"/>
            </a:endParaRPr>
          </a:p>
        </p:txBody>
      </p:sp>
      <p:sp>
        <p:nvSpPr>
          <p:cNvPr id="915" name="PlaceHolder 3"/>
          <p:cNvSpPr>
            <a:spLocks noGrp="1"/>
          </p:cNvSpPr>
          <p:nvPr>
            <p:ph type="sldNum" idx="12"/>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ID" sz="1200" b="0" u="none" strike="noStrike">
                <a:solidFill>
                  <a:srgbClr val="000000"/>
                </a:solidFill>
                <a:effectLst/>
                <a:uFillTx/>
                <a:latin typeface="+mn-lt"/>
              </a:defRPr>
            </a:lvl1pPr>
          </a:lstStyle>
          <a:p>
            <a:pPr indent="0" algn="r">
              <a:lnSpc>
                <a:spcPct val="100000"/>
              </a:lnSpc>
              <a:buNone/>
            </a:pPr>
            <a:fld id="{60187051-4BC4-4C02-9C9E-81A0ECF8319D}" type="slidenum">
              <a:rPr lang="en-ID" sz="1200" b="0" u="none" strike="noStrike">
                <a:solidFill>
                  <a:srgbClr val="000000"/>
                </a:solidFill>
                <a:effectLst/>
                <a:uFillTx/>
                <a:latin typeface="+mn-lt"/>
              </a:rPr>
              <a:t>31</a:t>
            </a:fld>
            <a:endParaRPr lang="en-GB" sz="1200" b="0" u="none" strike="noStrike">
              <a:solidFill>
                <a:srgbClr val="000000"/>
              </a:solidFill>
              <a:effectLst/>
              <a:uFillTx/>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_Title Slide">
    <p:bg>
      <p:bgPr>
        <a:solidFill>
          <a:schemeClr val="lt1"/>
        </a:solidFill>
      </p:bgPr>
    </p:bg>
    <p:spTree>
      <p:nvGrpSpPr>
        <p:cNvPr id="1" name=""/>
        <p:cNvGrpSpPr/>
        <p:nvPr/>
      </p:nvGrpSpPr>
      <p:grpSpPr>
        <a:xfrm>
          <a:off x="0" y="0"/>
          <a:ext cx="0" cy="0"/>
          <a:chOff x="0" y="0"/>
          <a:chExt cx="0" cy="0"/>
        </a:xfrm>
      </p:grpSpPr>
      <p:grpSp>
        <p:nvGrpSpPr>
          <p:cNvPr id="2" name="Group 6"/>
          <p:cNvGrpSpPr/>
          <p:nvPr/>
        </p:nvGrpSpPr>
        <p:grpSpPr>
          <a:xfrm>
            <a:off x="587520" y="460440"/>
            <a:ext cx="777960" cy="177480"/>
            <a:chOff x="587520" y="460440"/>
            <a:chExt cx="777960" cy="177480"/>
          </a:xfrm>
        </p:grpSpPr>
        <p:sp>
          <p:nvSpPr>
            <p:cNvPr id="3"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5"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6"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7"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8"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9" name="Group 13"/>
          <p:cNvGrpSpPr/>
          <p:nvPr/>
        </p:nvGrpSpPr>
        <p:grpSpPr>
          <a:xfrm>
            <a:off x="1332000" y="466560"/>
            <a:ext cx="90000" cy="90000"/>
            <a:chOff x="1332000" y="466560"/>
            <a:chExt cx="90000" cy="90000"/>
          </a:xfrm>
        </p:grpSpPr>
        <p:sp>
          <p:nvSpPr>
            <p:cNvPr id="10"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11"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12"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13"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14"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8_Title Slide">
    <p:bg>
      <p:bgPr>
        <a:solidFill>
          <a:schemeClr val="lt1"/>
        </a:solidFill>
      </p:bgPr>
    </p:bg>
    <p:spTree>
      <p:nvGrpSpPr>
        <p:cNvPr id="1" name=""/>
        <p:cNvGrpSpPr/>
        <p:nvPr/>
      </p:nvGrpSpPr>
      <p:grpSpPr>
        <a:xfrm>
          <a:off x="0" y="0"/>
          <a:ext cx="0" cy="0"/>
          <a:chOff x="0" y="0"/>
          <a:chExt cx="0" cy="0"/>
        </a:xfrm>
      </p:grpSpPr>
      <p:grpSp>
        <p:nvGrpSpPr>
          <p:cNvPr id="138" name="Group 6"/>
          <p:cNvGrpSpPr/>
          <p:nvPr/>
        </p:nvGrpSpPr>
        <p:grpSpPr>
          <a:xfrm>
            <a:off x="587520" y="460440"/>
            <a:ext cx="777960" cy="177480"/>
            <a:chOff x="587520" y="460440"/>
            <a:chExt cx="777960" cy="177480"/>
          </a:xfrm>
        </p:grpSpPr>
        <p:sp>
          <p:nvSpPr>
            <p:cNvPr id="139"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40"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41"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42"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43"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44"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145" name="Group 13"/>
          <p:cNvGrpSpPr/>
          <p:nvPr/>
        </p:nvGrpSpPr>
        <p:grpSpPr>
          <a:xfrm>
            <a:off x="1332000" y="466560"/>
            <a:ext cx="90000" cy="90000"/>
            <a:chOff x="1332000" y="466560"/>
            <a:chExt cx="90000" cy="90000"/>
          </a:xfrm>
        </p:grpSpPr>
        <p:sp>
          <p:nvSpPr>
            <p:cNvPr id="146"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147"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148"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149"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150"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151" name="PlaceHolder 1"/>
          <p:cNvSpPr>
            <a:spLocks noGrp="1"/>
          </p:cNvSpPr>
          <p:nvPr>
            <p:ph type="body"/>
          </p:nvPr>
        </p:nvSpPr>
        <p:spPr>
          <a:xfrm>
            <a:off x="3081240" y="481680"/>
            <a:ext cx="6029280" cy="850680"/>
          </a:xfrm>
          <a:prstGeom prst="rect">
            <a:avLst/>
          </a:prstGeom>
          <a:noFill/>
          <a:ln w="0">
            <a:noFill/>
          </a:ln>
        </p:spPr>
        <p:txBody>
          <a:bodyPr numCol="1" spcCol="0" lIns="91440" tIns="45720" rIns="91440" bIns="45720" anchor="ctr">
            <a:normAutofit fontScale="77500" lnSpcReduction="19999"/>
          </a:bodyPr>
          <a:lstStyle>
            <a:lvl1pPr indent="0" algn="ctr">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ctr">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
        <p:nvSpPr>
          <p:cNvPr id="152" name="PlaceHolder 2"/>
          <p:cNvSpPr>
            <a:spLocks noGrp="1"/>
          </p:cNvSpPr>
          <p:nvPr>
            <p:ph type="body"/>
          </p:nvPr>
        </p:nvSpPr>
        <p:spPr>
          <a:xfrm>
            <a:off x="990000" y="3429000"/>
            <a:ext cx="10211760" cy="292932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5_Title Slide">
    <p:bg>
      <p:bgPr>
        <a:solidFill>
          <a:schemeClr val="lt1"/>
        </a:solidFill>
      </p:bgPr>
    </p:bg>
    <p:spTree>
      <p:nvGrpSpPr>
        <p:cNvPr id="1" name=""/>
        <p:cNvGrpSpPr/>
        <p:nvPr/>
      </p:nvGrpSpPr>
      <p:grpSpPr>
        <a:xfrm>
          <a:off x="0" y="0"/>
          <a:ext cx="0" cy="0"/>
          <a:chOff x="0" y="0"/>
          <a:chExt cx="0" cy="0"/>
        </a:xfrm>
      </p:grpSpPr>
      <p:grpSp>
        <p:nvGrpSpPr>
          <p:cNvPr id="153" name="Group 6"/>
          <p:cNvGrpSpPr/>
          <p:nvPr/>
        </p:nvGrpSpPr>
        <p:grpSpPr>
          <a:xfrm>
            <a:off x="587520" y="460440"/>
            <a:ext cx="777960" cy="177480"/>
            <a:chOff x="587520" y="460440"/>
            <a:chExt cx="777960" cy="177480"/>
          </a:xfrm>
        </p:grpSpPr>
        <p:sp>
          <p:nvSpPr>
            <p:cNvPr id="154"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55"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56"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57"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58"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59"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160" name="Group 13"/>
          <p:cNvGrpSpPr/>
          <p:nvPr/>
        </p:nvGrpSpPr>
        <p:grpSpPr>
          <a:xfrm>
            <a:off x="1332000" y="466560"/>
            <a:ext cx="90000" cy="90000"/>
            <a:chOff x="1332000" y="466560"/>
            <a:chExt cx="90000" cy="90000"/>
          </a:xfrm>
        </p:grpSpPr>
        <p:sp>
          <p:nvSpPr>
            <p:cNvPr id="161"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162"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163"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164"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165"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166" name="PlaceHolder 1"/>
          <p:cNvSpPr>
            <a:spLocks noGrp="1"/>
          </p:cNvSpPr>
          <p:nvPr>
            <p:ph type="body"/>
          </p:nvPr>
        </p:nvSpPr>
        <p:spPr>
          <a:xfrm>
            <a:off x="3081240" y="481680"/>
            <a:ext cx="6029280" cy="850680"/>
          </a:xfrm>
          <a:prstGeom prst="rect">
            <a:avLst/>
          </a:prstGeom>
          <a:noFill/>
          <a:ln w="0">
            <a:noFill/>
          </a:ln>
        </p:spPr>
        <p:txBody>
          <a:bodyPr numCol="1" spcCol="0" lIns="91440" tIns="45720" rIns="91440" bIns="45720" anchor="ctr">
            <a:normAutofit fontScale="77500" lnSpcReduction="19999"/>
          </a:bodyPr>
          <a:lstStyle>
            <a:lvl1pPr indent="0" algn="ctr">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ctr">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
        <p:nvSpPr>
          <p:cNvPr id="167" name="PlaceHolder 2"/>
          <p:cNvSpPr>
            <a:spLocks noGrp="1"/>
          </p:cNvSpPr>
          <p:nvPr>
            <p:ph type="body"/>
          </p:nvPr>
        </p:nvSpPr>
        <p:spPr>
          <a:xfrm>
            <a:off x="0" y="1584720"/>
            <a:ext cx="12191760" cy="527292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168" name="PlaceHolder 3"/>
          <p:cNvSpPr>
            <a:spLocks noGrp="1"/>
          </p:cNvSpPr>
          <p:nvPr>
            <p:ph type="body"/>
          </p:nvPr>
        </p:nvSpPr>
        <p:spPr>
          <a:xfrm>
            <a:off x="1600200" y="1946880"/>
            <a:ext cx="1257120" cy="1257120"/>
          </a:xfrm>
          <a:prstGeom prst="rect">
            <a:avLst/>
          </a:prstGeom>
          <a:solidFill>
            <a:schemeClr val="lt2">
              <a:lumMod val="8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169" name="PlaceHolder 4"/>
          <p:cNvSpPr>
            <a:spLocks noGrp="1"/>
          </p:cNvSpPr>
          <p:nvPr>
            <p:ph type="body"/>
          </p:nvPr>
        </p:nvSpPr>
        <p:spPr>
          <a:xfrm>
            <a:off x="4178160" y="1332360"/>
            <a:ext cx="1257120" cy="1257120"/>
          </a:xfrm>
          <a:prstGeom prst="rect">
            <a:avLst/>
          </a:prstGeom>
          <a:solidFill>
            <a:schemeClr val="lt2">
              <a:lumMod val="8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170" name="PlaceHolder 5"/>
          <p:cNvSpPr>
            <a:spLocks noGrp="1"/>
          </p:cNvSpPr>
          <p:nvPr>
            <p:ph type="body"/>
          </p:nvPr>
        </p:nvSpPr>
        <p:spPr>
          <a:xfrm>
            <a:off x="6756480" y="1332360"/>
            <a:ext cx="1257120" cy="1257120"/>
          </a:xfrm>
          <a:prstGeom prst="rect">
            <a:avLst/>
          </a:prstGeom>
          <a:solidFill>
            <a:schemeClr val="lt2">
              <a:lumMod val="8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171" name="PlaceHolder 6"/>
          <p:cNvSpPr>
            <a:spLocks noGrp="1"/>
          </p:cNvSpPr>
          <p:nvPr>
            <p:ph type="body"/>
          </p:nvPr>
        </p:nvSpPr>
        <p:spPr>
          <a:xfrm>
            <a:off x="9334440" y="1946880"/>
            <a:ext cx="1257120" cy="1257120"/>
          </a:xfrm>
          <a:prstGeom prst="rect">
            <a:avLst/>
          </a:prstGeom>
          <a:solidFill>
            <a:schemeClr val="lt2">
              <a:lumMod val="8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172" name="PlaceHolder 7"/>
          <p:cNvSpPr>
            <a:spLocks noGrp="1"/>
          </p:cNvSpPr>
          <p:nvPr>
            <p:ph type="body"/>
          </p:nvPr>
        </p:nvSpPr>
        <p:spPr>
          <a:xfrm>
            <a:off x="1600200" y="4231440"/>
            <a:ext cx="1257120" cy="1257120"/>
          </a:xfrm>
          <a:prstGeom prst="rect">
            <a:avLst/>
          </a:prstGeom>
          <a:solidFill>
            <a:schemeClr val="lt2">
              <a:lumMod val="8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173" name="PlaceHolder 8"/>
          <p:cNvSpPr>
            <a:spLocks noGrp="1"/>
          </p:cNvSpPr>
          <p:nvPr>
            <p:ph type="body"/>
          </p:nvPr>
        </p:nvSpPr>
        <p:spPr>
          <a:xfrm>
            <a:off x="4178160" y="3616920"/>
            <a:ext cx="1257120" cy="1257120"/>
          </a:xfrm>
          <a:prstGeom prst="rect">
            <a:avLst/>
          </a:prstGeom>
          <a:solidFill>
            <a:schemeClr val="lt2">
              <a:lumMod val="8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174" name="PlaceHolder 9"/>
          <p:cNvSpPr>
            <a:spLocks noGrp="1"/>
          </p:cNvSpPr>
          <p:nvPr>
            <p:ph type="body"/>
          </p:nvPr>
        </p:nvSpPr>
        <p:spPr>
          <a:xfrm>
            <a:off x="6756480" y="3616920"/>
            <a:ext cx="1257120" cy="1257120"/>
          </a:xfrm>
          <a:prstGeom prst="rect">
            <a:avLst/>
          </a:prstGeom>
          <a:solidFill>
            <a:schemeClr val="lt2">
              <a:lumMod val="8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175" name="PlaceHolder 10"/>
          <p:cNvSpPr>
            <a:spLocks noGrp="1"/>
          </p:cNvSpPr>
          <p:nvPr>
            <p:ph type="body"/>
          </p:nvPr>
        </p:nvSpPr>
        <p:spPr>
          <a:xfrm>
            <a:off x="9334440" y="4231440"/>
            <a:ext cx="1257120" cy="1257120"/>
          </a:xfrm>
          <a:prstGeom prst="rect">
            <a:avLst/>
          </a:prstGeom>
          <a:solidFill>
            <a:schemeClr val="lt2">
              <a:lumMod val="8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5_Title Slide">
    <p:bg>
      <p:bgPr>
        <a:solidFill>
          <a:schemeClr val="lt1"/>
        </a:solidFill>
      </p:bgPr>
    </p:bg>
    <p:spTree>
      <p:nvGrpSpPr>
        <p:cNvPr id="1" name=""/>
        <p:cNvGrpSpPr/>
        <p:nvPr/>
      </p:nvGrpSpPr>
      <p:grpSpPr>
        <a:xfrm>
          <a:off x="0" y="0"/>
          <a:ext cx="0" cy="0"/>
          <a:chOff x="0" y="0"/>
          <a:chExt cx="0" cy="0"/>
        </a:xfrm>
      </p:grpSpPr>
      <p:grpSp>
        <p:nvGrpSpPr>
          <p:cNvPr id="176" name="Group 6"/>
          <p:cNvGrpSpPr/>
          <p:nvPr/>
        </p:nvGrpSpPr>
        <p:grpSpPr>
          <a:xfrm>
            <a:off x="587520" y="460440"/>
            <a:ext cx="777960" cy="177480"/>
            <a:chOff x="587520" y="460440"/>
            <a:chExt cx="777960" cy="177480"/>
          </a:xfrm>
        </p:grpSpPr>
        <p:sp>
          <p:nvSpPr>
            <p:cNvPr id="177"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78"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79"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80"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81"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82"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183" name="Group 13"/>
          <p:cNvGrpSpPr/>
          <p:nvPr/>
        </p:nvGrpSpPr>
        <p:grpSpPr>
          <a:xfrm>
            <a:off x="1332000" y="466560"/>
            <a:ext cx="90000" cy="90000"/>
            <a:chOff x="1332000" y="466560"/>
            <a:chExt cx="90000" cy="90000"/>
          </a:xfrm>
        </p:grpSpPr>
        <p:sp>
          <p:nvSpPr>
            <p:cNvPr id="184"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185"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186"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187"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188"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189" name="PlaceHolder 1"/>
          <p:cNvSpPr>
            <a:spLocks noGrp="1"/>
          </p:cNvSpPr>
          <p:nvPr>
            <p:ph type="body"/>
          </p:nvPr>
        </p:nvSpPr>
        <p:spPr>
          <a:xfrm>
            <a:off x="956160" y="901800"/>
            <a:ext cx="4371480" cy="850680"/>
          </a:xfrm>
          <a:prstGeom prst="rect">
            <a:avLst/>
          </a:prstGeom>
          <a:noFill/>
          <a:ln w="0">
            <a:noFill/>
          </a:ln>
        </p:spPr>
        <p:txBody>
          <a:bodyPr numCol="1" spcCol="0" lIns="91440" tIns="45720" rIns="91440" bIns="45720" anchor="ctr">
            <a:normAutofit fontScale="77500" lnSpcReduction="19999"/>
          </a:bodyPr>
          <a:lstStyle>
            <a:lvl1pPr indent="0" algn="l">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l">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1_Title Slide">
    <p:bg>
      <p:bgPr>
        <a:solidFill>
          <a:schemeClr val="lt1"/>
        </a:solidFill>
      </p:bgPr>
    </p:bg>
    <p:spTree>
      <p:nvGrpSpPr>
        <p:cNvPr id="1" name=""/>
        <p:cNvGrpSpPr/>
        <p:nvPr/>
      </p:nvGrpSpPr>
      <p:grpSpPr>
        <a:xfrm>
          <a:off x="0" y="0"/>
          <a:ext cx="0" cy="0"/>
          <a:chOff x="0" y="0"/>
          <a:chExt cx="0" cy="0"/>
        </a:xfrm>
      </p:grpSpPr>
      <p:grpSp>
        <p:nvGrpSpPr>
          <p:cNvPr id="190" name="Group 6"/>
          <p:cNvGrpSpPr/>
          <p:nvPr/>
        </p:nvGrpSpPr>
        <p:grpSpPr>
          <a:xfrm>
            <a:off x="587520" y="460440"/>
            <a:ext cx="777960" cy="177480"/>
            <a:chOff x="587520" y="460440"/>
            <a:chExt cx="777960" cy="177480"/>
          </a:xfrm>
        </p:grpSpPr>
        <p:sp>
          <p:nvSpPr>
            <p:cNvPr id="191"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92"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93"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94"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95"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96"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197" name="Group 13"/>
          <p:cNvGrpSpPr/>
          <p:nvPr/>
        </p:nvGrpSpPr>
        <p:grpSpPr>
          <a:xfrm>
            <a:off x="1332000" y="466560"/>
            <a:ext cx="90000" cy="90000"/>
            <a:chOff x="1332000" y="466560"/>
            <a:chExt cx="90000" cy="90000"/>
          </a:xfrm>
        </p:grpSpPr>
        <p:sp>
          <p:nvSpPr>
            <p:cNvPr id="198"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199"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200"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201"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202"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203" name="PlaceHolder 1"/>
          <p:cNvSpPr>
            <a:spLocks noGrp="1"/>
          </p:cNvSpPr>
          <p:nvPr>
            <p:ph type="body"/>
          </p:nvPr>
        </p:nvSpPr>
        <p:spPr>
          <a:xfrm>
            <a:off x="3081240" y="481680"/>
            <a:ext cx="6029280" cy="850680"/>
          </a:xfrm>
          <a:prstGeom prst="rect">
            <a:avLst/>
          </a:prstGeom>
          <a:noFill/>
          <a:ln w="0">
            <a:noFill/>
          </a:ln>
        </p:spPr>
        <p:txBody>
          <a:bodyPr numCol="1" spcCol="0" lIns="91440" tIns="45720" rIns="91440" bIns="45720" anchor="ctr">
            <a:normAutofit fontScale="77500" lnSpcReduction="19999"/>
          </a:bodyPr>
          <a:lstStyle>
            <a:lvl1pPr indent="0" algn="ctr">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ctr">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
        <p:nvSpPr>
          <p:cNvPr id="204" name="PlaceHolder 2"/>
          <p:cNvSpPr>
            <a:spLocks noGrp="1"/>
          </p:cNvSpPr>
          <p:nvPr>
            <p:ph type="body"/>
          </p:nvPr>
        </p:nvSpPr>
        <p:spPr>
          <a:xfrm>
            <a:off x="5527080" y="2105640"/>
            <a:ext cx="5770440" cy="3702960"/>
          </a:xfrm>
          <a:prstGeom prst="rect">
            <a:avLst/>
          </a:prstGeom>
          <a:solidFill>
            <a:schemeClr val="lt2">
              <a:lumMod val="95000"/>
            </a:schemeClr>
          </a:solidFill>
          <a:ln w="0">
            <a:noFill/>
          </a:ln>
        </p:spPr>
        <p:txBody>
          <a:bodyPr lIns="90000" tIns="45000" rIns="90000" bIns="45000" anchor="t">
            <a:norm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9_Title Slide">
    <p:bg>
      <p:bgPr>
        <a:solidFill>
          <a:schemeClr val="lt1"/>
        </a:solidFill>
      </p:bgPr>
    </p:bg>
    <p:spTree>
      <p:nvGrpSpPr>
        <p:cNvPr id="1" name=""/>
        <p:cNvGrpSpPr/>
        <p:nvPr/>
      </p:nvGrpSpPr>
      <p:grpSpPr>
        <a:xfrm>
          <a:off x="0" y="0"/>
          <a:ext cx="0" cy="0"/>
          <a:chOff x="0" y="0"/>
          <a:chExt cx="0" cy="0"/>
        </a:xfrm>
      </p:grpSpPr>
      <p:grpSp>
        <p:nvGrpSpPr>
          <p:cNvPr id="205" name="Group 6"/>
          <p:cNvGrpSpPr/>
          <p:nvPr/>
        </p:nvGrpSpPr>
        <p:grpSpPr>
          <a:xfrm>
            <a:off x="587520" y="460440"/>
            <a:ext cx="777960" cy="177480"/>
            <a:chOff x="587520" y="460440"/>
            <a:chExt cx="777960" cy="177480"/>
          </a:xfrm>
        </p:grpSpPr>
        <p:sp>
          <p:nvSpPr>
            <p:cNvPr id="206"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07"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08"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09"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10"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11"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212" name="Group 13"/>
          <p:cNvGrpSpPr/>
          <p:nvPr/>
        </p:nvGrpSpPr>
        <p:grpSpPr>
          <a:xfrm>
            <a:off x="1332000" y="466560"/>
            <a:ext cx="90000" cy="90000"/>
            <a:chOff x="1332000" y="466560"/>
            <a:chExt cx="90000" cy="90000"/>
          </a:xfrm>
        </p:grpSpPr>
        <p:sp>
          <p:nvSpPr>
            <p:cNvPr id="213"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214"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215"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216"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217"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218" name="PlaceHolder 1"/>
          <p:cNvSpPr>
            <a:spLocks noGrp="1"/>
          </p:cNvSpPr>
          <p:nvPr>
            <p:ph type="body"/>
          </p:nvPr>
        </p:nvSpPr>
        <p:spPr>
          <a:xfrm>
            <a:off x="956160" y="901800"/>
            <a:ext cx="4371480" cy="850680"/>
          </a:xfrm>
          <a:prstGeom prst="rect">
            <a:avLst/>
          </a:prstGeom>
          <a:noFill/>
          <a:ln w="0">
            <a:noFill/>
          </a:ln>
        </p:spPr>
        <p:txBody>
          <a:bodyPr numCol="1" spcCol="0" lIns="91440" tIns="45720" rIns="91440" bIns="45720" anchor="ctr">
            <a:normAutofit fontScale="77500" lnSpcReduction="19999"/>
          </a:bodyPr>
          <a:lstStyle>
            <a:lvl1pPr indent="0" algn="l">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l">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
        <p:nvSpPr>
          <p:cNvPr id="219" name="PlaceHolder 2"/>
          <p:cNvSpPr>
            <a:spLocks noGrp="1"/>
          </p:cNvSpPr>
          <p:nvPr>
            <p:ph type="body"/>
          </p:nvPr>
        </p:nvSpPr>
        <p:spPr>
          <a:xfrm>
            <a:off x="7242120" y="595440"/>
            <a:ext cx="5428800" cy="6262200"/>
          </a:xfrm>
          <a:prstGeom prst="rect">
            <a:avLst/>
          </a:prstGeom>
          <a:noFill/>
          <a:ln w="0">
            <a:noFill/>
          </a:ln>
        </p:spPr>
        <p:txBody>
          <a:bodyPr lIns="90000" tIns="45000" rIns="90000" bIns="45000" anchor="t">
            <a:normAutofit/>
          </a:bodyPr>
          <a:lstStyle>
            <a:lvl1pPr indent="0" algn="l">
              <a:spcBef>
                <a:spcPts val="1001"/>
              </a:spcBef>
              <a:tabLst>
                <a:tab pos="0" algn="l"/>
              </a:tabLst>
              <a:defRPr lang="en-US" sz="1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1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1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1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1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1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1800" b="0" u="none" strike="noStrike">
                <a:solidFill>
                  <a:schemeClr val="dk1"/>
                </a:solidFill>
                <a:effectLst/>
                <a:uFillTx/>
                <a:latin typeface="Open Sans"/>
              </a:defRPr>
            </a:lvl7pPr>
          </a:lstStyle>
          <a:p>
            <a:pPr indent="0" algn="l">
              <a:spcBef>
                <a:spcPts val="1001"/>
              </a:spcBef>
              <a:tabLst>
                <a:tab pos="0" algn="l"/>
              </a:tabLst>
            </a:pPr>
            <a:r>
              <a:rPr lang="en-US" sz="1800" b="1" u="none" strike="noStrike">
                <a:solidFill>
                  <a:schemeClr val="dk1"/>
                </a:solidFill>
                <a:effectLst/>
                <a:uFillTx/>
                <a:latin typeface="Ubuntu"/>
              </a:rPr>
              <a:t>Click to edit the outline text format</a:t>
            </a:r>
            <a:endParaRPr lang="en-US" sz="1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1800" b="0" u="none" strike="noStrike">
                <a:solidFill>
                  <a:schemeClr val="dk1"/>
                </a:solidFill>
                <a:effectLst/>
                <a:uFillTx/>
                <a:latin typeface="Open Sans"/>
              </a:rPr>
              <a:t>Second Outline Level</a:t>
            </a:r>
            <a:endParaRPr lang="en-US" sz="1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1800" b="0" u="none" strike="noStrike">
                <a:solidFill>
                  <a:schemeClr val="dk1"/>
                </a:solidFill>
                <a:effectLst/>
                <a:uFillTx/>
                <a:latin typeface="Open Sans"/>
              </a:rPr>
              <a:t>Third Outline Level</a:t>
            </a:r>
            <a:endParaRPr lang="en-US" sz="1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1800" b="0" u="none" strike="noStrike">
                <a:solidFill>
                  <a:schemeClr val="dk1"/>
                </a:solidFill>
                <a:effectLst/>
                <a:uFillTx/>
                <a:latin typeface="Open Sans"/>
              </a:rPr>
              <a:t>Fourth Outline Level</a:t>
            </a:r>
            <a:endParaRPr lang="en-US" sz="1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1800" b="0" u="none" strike="noStrike">
                <a:solidFill>
                  <a:schemeClr val="dk1"/>
                </a:solidFill>
                <a:effectLst/>
                <a:uFillTx/>
                <a:latin typeface="Open Sans"/>
              </a:rPr>
              <a:t>Fifth Outline Level</a:t>
            </a:r>
            <a:endParaRPr lang="en-US" sz="1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1800" b="0" u="none" strike="noStrike">
                <a:solidFill>
                  <a:schemeClr val="dk1"/>
                </a:solidFill>
                <a:effectLst/>
                <a:uFillTx/>
                <a:latin typeface="Open Sans"/>
              </a:rPr>
              <a:t>Sixth Outline Level</a:t>
            </a:r>
            <a:endParaRPr lang="en-US" sz="1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1800" b="0" u="none" strike="noStrike">
                <a:solidFill>
                  <a:schemeClr val="dk1"/>
                </a:solidFill>
                <a:effectLst/>
                <a:uFillTx/>
                <a:latin typeface="Open Sans"/>
              </a:rPr>
              <a:t>Seventh Outline Level</a:t>
            </a:r>
            <a:endParaRPr lang="en-US" sz="1800" b="0" u="none" strike="noStrike">
              <a:solidFill>
                <a:schemeClr val="dk1"/>
              </a:solidFill>
              <a:effectLst/>
              <a:uFillTx/>
              <a:latin typeface="Open Sans"/>
            </a:endParaRPr>
          </a:p>
        </p:txBody>
      </p:sp>
      <p:sp>
        <p:nvSpPr>
          <p:cNvPr id="220" name="PlaceHolder 3"/>
          <p:cNvSpPr>
            <a:spLocks noGrp="1"/>
          </p:cNvSpPr>
          <p:nvPr>
            <p:ph type="body"/>
          </p:nvPr>
        </p:nvSpPr>
        <p:spPr>
          <a:xfrm>
            <a:off x="5056560" y="2992320"/>
            <a:ext cx="1929960" cy="100116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8_Title Slide">
    <p:bg>
      <p:bgPr>
        <a:solidFill>
          <a:schemeClr val="lt1"/>
        </a:solidFill>
      </p:bgPr>
    </p:bg>
    <p:spTree>
      <p:nvGrpSpPr>
        <p:cNvPr id="1" name=""/>
        <p:cNvGrpSpPr/>
        <p:nvPr/>
      </p:nvGrpSpPr>
      <p:grpSpPr>
        <a:xfrm>
          <a:off x="0" y="0"/>
          <a:ext cx="0" cy="0"/>
          <a:chOff x="0" y="0"/>
          <a:chExt cx="0" cy="0"/>
        </a:xfrm>
      </p:grpSpPr>
      <p:grpSp>
        <p:nvGrpSpPr>
          <p:cNvPr id="221" name="Group 6"/>
          <p:cNvGrpSpPr/>
          <p:nvPr/>
        </p:nvGrpSpPr>
        <p:grpSpPr>
          <a:xfrm>
            <a:off x="587520" y="460440"/>
            <a:ext cx="777960" cy="177480"/>
            <a:chOff x="587520" y="460440"/>
            <a:chExt cx="777960" cy="177480"/>
          </a:xfrm>
        </p:grpSpPr>
        <p:sp>
          <p:nvSpPr>
            <p:cNvPr id="222"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23"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24"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25"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26"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27"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228" name="Group 13"/>
          <p:cNvGrpSpPr/>
          <p:nvPr/>
        </p:nvGrpSpPr>
        <p:grpSpPr>
          <a:xfrm>
            <a:off x="1332000" y="466560"/>
            <a:ext cx="90000" cy="90000"/>
            <a:chOff x="1332000" y="466560"/>
            <a:chExt cx="90000" cy="90000"/>
          </a:xfrm>
        </p:grpSpPr>
        <p:sp>
          <p:nvSpPr>
            <p:cNvPr id="229"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230"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231"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232"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233"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234" name="PlaceHolder 1"/>
          <p:cNvSpPr>
            <a:spLocks noGrp="1"/>
          </p:cNvSpPr>
          <p:nvPr>
            <p:ph type="body"/>
          </p:nvPr>
        </p:nvSpPr>
        <p:spPr>
          <a:xfrm>
            <a:off x="6863760" y="1872360"/>
            <a:ext cx="5327640" cy="3813840"/>
          </a:xfrm>
          <a:prstGeom prst="rect">
            <a:avLst/>
          </a:prstGeom>
          <a:solidFill>
            <a:schemeClr val="lt2">
              <a:lumMod val="95000"/>
            </a:schemeClr>
          </a:solidFill>
          <a:ln w="0">
            <a:noFill/>
          </a:ln>
        </p:spPr>
        <p:txBody>
          <a:bodyPr lIns="90000" tIns="45000" rIns="90000" bIns="45000" anchor="t">
            <a:noAutofit/>
          </a:bodyPr>
          <a:lstStyle>
            <a:lvl1pPr algn="l">
              <a:spcBef>
                <a:spcPts val="1001"/>
              </a:spcBef>
              <a:buClr>
                <a:srgbClr val="FFFFFF"/>
              </a:buClr>
              <a:buSzPct val="45000"/>
              <a:buFont typeface="Wingdings" charset="2"/>
              <a:buChar char=""/>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marL="432000" indent="-324000" algn="l">
              <a:spcBef>
                <a:spcPts val="1001"/>
              </a:spcBef>
              <a:buClr>
                <a:srgbClr val="FFFFFF"/>
              </a:buClr>
              <a:buSzPct val="45000"/>
              <a:buFont typeface="Wingdings" charset="2"/>
              <a:buChar char=""/>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235" name="PlaceHolder 2"/>
          <p:cNvSpPr>
            <a:spLocks noGrp="1"/>
          </p:cNvSpPr>
          <p:nvPr>
            <p:ph type="body"/>
          </p:nvPr>
        </p:nvSpPr>
        <p:spPr>
          <a:xfrm>
            <a:off x="956160" y="901800"/>
            <a:ext cx="4371480" cy="850680"/>
          </a:xfrm>
          <a:prstGeom prst="rect">
            <a:avLst/>
          </a:prstGeom>
          <a:noFill/>
          <a:ln w="0">
            <a:noFill/>
          </a:ln>
        </p:spPr>
        <p:txBody>
          <a:bodyPr numCol="1" spcCol="0" lIns="91440" tIns="45720" rIns="91440" bIns="45720" anchor="ctr">
            <a:normAutofit fontScale="77500" lnSpcReduction="19999"/>
          </a:bodyPr>
          <a:lstStyle>
            <a:lvl1pPr indent="0" algn="l">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l">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
        <p:nvSpPr>
          <p:cNvPr id="236" name="PlaceHolder 3"/>
          <p:cNvSpPr>
            <a:spLocks noGrp="1"/>
          </p:cNvSpPr>
          <p:nvPr>
            <p:ph type="body"/>
          </p:nvPr>
        </p:nvSpPr>
        <p:spPr>
          <a:xfrm>
            <a:off x="965880" y="3944160"/>
            <a:ext cx="1170360" cy="117036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237" name="PlaceHolder 4"/>
          <p:cNvSpPr>
            <a:spLocks noGrp="1"/>
          </p:cNvSpPr>
          <p:nvPr>
            <p:ph type="body"/>
          </p:nvPr>
        </p:nvSpPr>
        <p:spPr>
          <a:xfrm>
            <a:off x="2478240" y="3944160"/>
            <a:ext cx="1170360" cy="117036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238" name="PlaceHolder 5"/>
          <p:cNvSpPr>
            <a:spLocks noGrp="1"/>
          </p:cNvSpPr>
          <p:nvPr>
            <p:ph type="body"/>
          </p:nvPr>
        </p:nvSpPr>
        <p:spPr>
          <a:xfrm>
            <a:off x="3990960" y="3944160"/>
            <a:ext cx="1170360" cy="117036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7_Title Slide">
    <p:bg>
      <p:bgPr>
        <a:solidFill>
          <a:schemeClr val="lt1"/>
        </a:solidFill>
      </p:bgPr>
    </p:bg>
    <p:spTree>
      <p:nvGrpSpPr>
        <p:cNvPr id="1" name=""/>
        <p:cNvGrpSpPr/>
        <p:nvPr/>
      </p:nvGrpSpPr>
      <p:grpSpPr>
        <a:xfrm>
          <a:off x="0" y="0"/>
          <a:ext cx="0" cy="0"/>
          <a:chOff x="0" y="0"/>
          <a:chExt cx="0" cy="0"/>
        </a:xfrm>
      </p:grpSpPr>
      <p:grpSp>
        <p:nvGrpSpPr>
          <p:cNvPr id="239" name="Group 6"/>
          <p:cNvGrpSpPr/>
          <p:nvPr/>
        </p:nvGrpSpPr>
        <p:grpSpPr>
          <a:xfrm>
            <a:off x="587520" y="460440"/>
            <a:ext cx="777960" cy="177480"/>
            <a:chOff x="587520" y="460440"/>
            <a:chExt cx="777960" cy="177480"/>
          </a:xfrm>
        </p:grpSpPr>
        <p:sp>
          <p:nvSpPr>
            <p:cNvPr id="240"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41"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42"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43"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44"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45"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246" name="Group 13"/>
          <p:cNvGrpSpPr/>
          <p:nvPr/>
        </p:nvGrpSpPr>
        <p:grpSpPr>
          <a:xfrm>
            <a:off x="1332000" y="466560"/>
            <a:ext cx="90000" cy="90000"/>
            <a:chOff x="1332000" y="466560"/>
            <a:chExt cx="90000" cy="90000"/>
          </a:xfrm>
        </p:grpSpPr>
        <p:sp>
          <p:nvSpPr>
            <p:cNvPr id="247"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248"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249"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250"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251"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252" name="PlaceHolder 1"/>
          <p:cNvSpPr>
            <a:spLocks noGrp="1"/>
          </p:cNvSpPr>
          <p:nvPr>
            <p:ph type="body"/>
          </p:nvPr>
        </p:nvSpPr>
        <p:spPr>
          <a:xfrm>
            <a:off x="2193480" y="1460520"/>
            <a:ext cx="3902400" cy="4292280"/>
          </a:xfrm>
          <a:prstGeom prst="rect">
            <a:avLst/>
          </a:prstGeom>
          <a:solidFill>
            <a:schemeClr val="lt2">
              <a:lumMod val="95000"/>
            </a:schemeClr>
          </a:solidFill>
          <a:ln w="0">
            <a:noFill/>
          </a:ln>
        </p:spPr>
        <p:txBody>
          <a:bodyPr lIns="90000" tIns="45000" rIns="90000" bIns="45000" anchor="t">
            <a:noAutofit/>
          </a:bodyPr>
          <a:lstStyle>
            <a:lvl1pPr algn="l">
              <a:spcBef>
                <a:spcPts val="1001"/>
              </a:spcBef>
              <a:buClr>
                <a:srgbClr val="FFFFFF"/>
              </a:buClr>
              <a:buSzPct val="45000"/>
              <a:buFont typeface="Wingdings" charset="2"/>
              <a:buChar char=""/>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marL="432000" indent="-324000" algn="l">
              <a:spcBef>
                <a:spcPts val="1001"/>
              </a:spcBef>
              <a:buClr>
                <a:srgbClr val="FFFFFF"/>
              </a:buClr>
              <a:buSzPct val="45000"/>
              <a:buFont typeface="Wingdings" charset="2"/>
              <a:buChar char=""/>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253" name="PlaceHolder 2"/>
          <p:cNvSpPr>
            <a:spLocks noGrp="1"/>
          </p:cNvSpPr>
          <p:nvPr>
            <p:ph type="body"/>
          </p:nvPr>
        </p:nvSpPr>
        <p:spPr>
          <a:xfrm>
            <a:off x="7080120" y="1727280"/>
            <a:ext cx="4371480" cy="850680"/>
          </a:xfrm>
          <a:prstGeom prst="rect">
            <a:avLst/>
          </a:prstGeom>
          <a:noFill/>
          <a:ln w="0">
            <a:noFill/>
          </a:ln>
        </p:spPr>
        <p:txBody>
          <a:bodyPr numCol="1" spcCol="0" lIns="91440" tIns="45720" rIns="91440" bIns="45720" anchor="ctr">
            <a:normAutofit fontScale="77500" lnSpcReduction="19999"/>
          </a:bodyPr>
          <a:lstStyle>
            <a:lvl1pPr indent="0" algn="l">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l">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6_Title Slide">
    <p:bg>
      <p:bgPr>
        <a:solidFill>
          <a:schemeClr val="lt1"/>
        </a:solidFill>
      </p:bgPr>
    </p:bg>
    <p:spTree>
      <p:nvGrpSpPr>
        <p:cNvPr id="1" name=""/>
        <p:cNvGrpSpPr/>
        <p:nvPr/>
      </p:nvGrpSpPr>
      <p:grpSpPr>
        <a:xfrm>
          <a:off x="0" y="0"/>
          <a:ext cx="0" cy="0"/>
          <a:chOff x="0" y="0"/>
          <a:chExt cx="0" cy="0"/>
        </a:xfrm>
      </p:grpSpPr>
      <p:grpSp>
        <p:nvGrpSpPr>
          <p:cNvPr id="254" name="Group 6"/>
          <p:cNvGrpSpPr/>
          <p:nvPr/>
        </p:nvGrpSpPr>
        <p:grpSpPr>
          <a:xfrm>
            <a:off x="587520" y="460440"/>
            <a:ext cx="777960" cy="177480"/>
            <a:chOff x="587520" y="460440"/>
            <a:chExt cx="777960" cy="177480"/>
          </a:xfrm>
        </p:grpSpPr>
        <p:sp>
          <p:nvSpPr>
            <p:cNvPr id="255"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56"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57"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58"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59"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60"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261" name="Group 13"/>
          <p:cNvGrpSpPr/>
          <p:nvPr/>
        </p:nvGrpSpPr>
        <p:grpSpPr>
          <a:xfrm>
            <a:off x="1332000" y="466560"/>
            <a:ext cx="90000" cy="90000"/>
            <a:chOff x="1332000" y="466560"/>
            <a:chExt cx="90000" cy="90000"/>
          </a:xfrm>
        </p:grpSpPr>
        <p:sp>
          <p:nvSpPr>
            <p:cNvPr id="262"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263"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264"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265"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266"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267" name="PlaceHolder 1"/>
          <p:cNvSpPr>
            <a:spLocks noGrp="1"/>
          </p:cNvSpPr>
          <p:nvPr>
            <p:ph type="body"/>
          </p:nvPr>
        </p:nvSpPr>
        <p:spPr>
          <a:xfrm>
            <a:off x="946080" y="901800"/>
            <a:ext cx="6076440" cy="850680"/>
          </a:xfrm>
          <a:prstGeom prst="rect">
            <a:avLst/>
          </a:prstGeom>
          <a:noFill/>
          <a:ln w="0">
            <a:noFill/>
          </a:ln>
        </p:spPr>
        <p:txBody>
          <a:bodyPr numCol="1" spcCol="0" lIns="91440" tIns="45720" rIns="91440" bIns="45720" anchor="ctr">
            <a:normAutofit fontScale="77500" lnSpcReduction="19999"/>
          </a:bodyPr>
          <a:lstStyle>
            <a:lvl1pPr indent="0" algn="l">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l">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
        <p:nvSpPr>
          <p:cNvPr id="268" name="PlaceHolder 2"/>
          <p:cNvSpPr>
            <a:spLocks noGrp="1"/>
          </p:cNvSpPr>
          <p:nvPr>
            <p:ph type="body"/>
          </p:nvPr>
        </p:nvSpPr>
        <p:spPr>
          <a:xfrm>
            <a:off x="1066320" y="4254480"/>
            <a:ext cx="2053800" cy="205380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269" name="PlaceHolder 3"/>
          <p:cNvSpPr>
            <a:spLocks noGrp="1"/>
          </p:cNvSpPr>
          <p:nvPr>
            <p:ph type="body"/>
          </p:nvPr>
        </p:nvSpPr>
        <p:spPr>
          <a:xfrm>
            <a:off x="5934960" y="1069560"/>
            <a:ext cx="4568400" cy="302328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5_Title Slide">
    <p:bg>
      <p:bgPr>
        <a:solidFill>
          <a:schemeClr val="lt1"/>
        </a:solidFill>
      </p:bgPr>
    </p:bg>
    <p:spTree>
      <p:nvGrpSpPr>
        <p:cNvPr id="1" name=""/>
        <p:cNvGrpSpPr/>
        <p:nvPr/>
      </p:nvGrpSpPr>
      <p:grpSpPr>
        <a:xfrm>
          <a:off x="0" y="0"/>
          <a:ext cx="0" cy="0"/>
          <a:chOff x="0" y="0"/>
          <a:chExt cx="0" cy="0"/>
        </a:xfrm>
      </p:grpSpPr>
      <p:grpSp>
        <p:nvGrpSpPr>
          <p:cNvPr id="270" name="Group 6"/>
          <p:cNvGrpSpPr/>
          <p:nvPr/>
        </p:nvGrpSpPr>
        <p:grpSpPr>
          <a:xfrm>
            <a:off x="587520" y="460440"/>
            <a:ext cx="777960" cy="177480"/>
            <a:chOff x="587520" y="460440"/>
            <a:chExt cx="777960" cy="177480"/>
          </a:xfrm>
        </p:grpSpPr>
        <p:sp>
          <p:nvSpPr>
            <p:cNvPr id="271"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72"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73"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74"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75"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76"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277" name="Group 13"/>
          <p:cNvGrpSpPr/>
          <p:nvPr/>
        </p:nvGrpSpPr>
        <p:grpSpPr>
          <a:xfrm>
            <a:off x="1332000" y="466560"/>
            <a:ext cx="90000" cy="90000"/>
            <a:chOff x="1332000" y="466560"/>
            <a:chExt cx="90000" cy="90000"/>
          </a:xfrm>
        </p:grpSpPr>
        <p:sp>
          <p:nvSpPr>
            <p:cNvPr id="278"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279"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280"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281"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282"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283" name="PlaceHolder 1"/>
          <p:cNvSpPr>
            <a:spLocks noGrp="1"/>
          </p:cNvSpPr>
          <p:nvPr>
            <p:ph type="body"/>
          </p:nvPr>
        </p:nvSpPr>
        <p:spPr>
          <a:xfrm>
            <a:off x="946080" y="901800"/>
            <a:ext cx="6076440" cy="850680"/>
          </a:xfrm>
          <a:prstGeom prst="rect">
            <a:avLst/>
          </a:prstGeom>
          <a:noFill/>
          <a:ln w="0">
            <a:noFill/>
          </a:ln>
        </p:spPr>
        <p:txBody>
          <a:bodyPr numCol="1" spcCol="0" lIns="91440" tIns="45720" rIns="91440" bIns="45720" anchor="ctr">
            <a:normAutofit fontScale="77500" lnSpcReduction="19999"/>
          </a:bodyPr>
          <a:lstStyle>
            <a:lvl1pPr indent="0" algn="l">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l">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
        <p:nvSpPr>
          <p:cNvPr id="284" name="PlaceHolder 2"/>
          <p:cNvSpPr>
            <a:spLocks noGrp="1"/>
          </p:cNvSpPr>
          <p:nvPr>
            <p:ph type="body"/>
          </p:nvPr>
        </p:nvSpPr>
        <p:spPr>
          <a:xfrm>
            <a:off x="1131840" y="3301920"/>
            <a:ext cx="10234440" cy="355572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4_Title Slide">
    <p:bg>
      <p:bgPr>
        <a:solidFill>
          <a:schemeClr val="lt1"/>
        </a:solidFill>
      </p:bgPr>
    </p:bg>
    <p:spTree>
      <p:nvGrpSpPr>
        <p:cNvPr id="1" name=""/>
        <p:cNvGrpSpPr/>
        <p:nvPr/>
      </p:nvGrpSpPr>
      <p:grpSpPr>
        <a:xfrm>
          <a:off x="0" y="0"/>
          <a:ext cx="0" cy="0"/>
          <a:chOff x="0" y="0"/>
          <a:chExt cx="0" cy="0"/>
        </a:xfrm>
      </p:grpSpPr>
      <p:grpSp>
        <p:nvGrpSpPr>
          <p:cNvPr id="285" name="Group 6"/>
          <p:cNvGrpSpPr/>
          <p:nvPr/>
        </p:nvGrpSpPr>
        <p:grpSpPr>
          <a:xfrm>
            <a:off x="587520" y="460440"/>
            <a:ext cx="777960" cy="177480"/>
            <a:chOff x="587520" y="460440"/>
            <a:chExt cx="777960" cy="177480"/>
          </a:xfrm>
        </p:grpSpPr>
        <p:sp>
          <p:nvSpPr>
            <p:cNvPr id="286"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87"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88"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89"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90"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91"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292" name="Group 13"/>
          <p:cNvGrpSpPr/>
          <p:nvPr/>
        </p:nvGrpSpPr>
        <p:grpSpPr>
          <a:xfrm>
            <a:off x="1332000" y="466560"/>
            <a:ext cx="90000" cy="90000"/>
            <a:chOff x="1332000" y="466560"/>
            <a:chExt cx="90000" cy="90000"/>
          </a:xfrm>
        </p:grpSpPr>
        <p:sp>
          <p:nvSpPr>
            <p:cNvPr id="293"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294"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295"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296"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297"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298" name="PlaceHolder 1"/>
          <p:cNvSpPr>
            <a:spLocks noGrp="1"/>
          </p:cNvSpPr>
          <p:nvPr>
            <p:ph type="body"/>
          </p:nvPr>
        </p:nvSpPr>
        <p:spPr>
          <a:xfrm>
            <a:off x="1011240" y="1026000"/>
            <a:ext cx="10169280" cy="4805640"/>
          </a:xfrm>
          <a:prstGeom prst="rect">
            <a:avLst/>
          </a:prstGeom>
          <a:solidFill>
            <a:schemeClr val="lt2">
              <a:lumMod val="95000"/>
            </a:schemeClr>
          </a:solidFill>
          <a:ln w="0">
            <a:noFill/>
          </a:ln>
        </p:spPr>
        <p:txBody>
          <a:bodyPr lIns="90000" tIns="45000" rIns="90000" bIns="45000" anchor="t">
            <a:noAutofit/>
          </a:bodyPr>
          <a:lstStyle>
            <a:lvl1pPr algn="l">
              <a:spcBef>
                <a:spcPts val="1001"/>
              </a:spcBef>
              <a:buClr>
                <a:srgbClr val="FFFFFF"/>
              </a:buClr>
              <a:buSzPct val="45000"/>
              <a:buFont typeface="Wingdings" charset="2"/>
              <a:buChar char=""/>
              <a:tabLst>
                <a:tab pos="0" algn="l"/>
              </a:tabLst>
              <a:defRPr lang="en-US" sz="800" b="1" u="none" strike="noStrike">
                <a:solidFill>
                  <a:schemeClr val="lt2"/>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marL="432000" indent="-324000" algn="l">
              <a:spcBef>
                <a:spcPts val="1001"/>
              </a:spcBef>
              <a:buClr>
                <a:srgbClr val="FFFFFF"/>
              </a:buClr>
              <a:buSzPct val="45000"/>
              <a:buFont typeface="Wingdings" charset="2"/>
              <a:buChar char=""/>
              <a:tabLst>
                <a:tab pos="0" algn="l"/>
              </a:tabLst>
            </a:pPr>
            <a:r>
              <a:rPr lang="en-US" sz="800" b="1" u="none" strike="noStrike">
                <a:solidFill>
                  <a:schemeClr val="lt2"/>
                </a:solidFill>
                <a:effectLst/>
                <a:uFillTx/>
                <a:latin typeface="Ubuntu"/>
              </a:rPr>
              <a:t>Click to edit the outline text format</a:t>
            </a:r>
            <a:endParaRPr lang="en-US" sz="800" b="1" u="none" strike="noStrike">
              <a:solidFill>
                <a:schemeClr val="lt2"/>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299" name="PlaceHolder 2"/>
          <p:cNvSpPr>
            <a:spLocks noGrp="1"/>
          </p:cNvSpPr>
          <p:nvPr>
            <p:ph type="body"/>
          </p:nvPr>
        </p:nvSpPr>
        <p:spPr>
          <a:xfrm>
            <a:off x="5895360" y="901800"/>
            <a:ext cx="3988440" cy="1725120"/>
          </a:xfrm>
          <a:prstGeom prst="rect">
            <a:avLst/>
          </a:prstGeom>
          <a:noFill/>
          <a:ln w="0">
            <a:noFill/>
          </a:ln>
        </p:spPr>
        <p:txBody>
          <a:bodyPr numCol="1" spcCol="0" lIns="91440" tIns="45720" rIns="91440" bIns="45720" anchor="ctr">
            <a:normAutofit fontScale="92500" lnSpcReduction="9999"/>
          </a:bodyPr>
          <a:lstStyle>
            <a:lvl1pPr indent="0" algn="l">
              <a:lnSpc>
                <a:spcPct val="100000"/>
              </a:lnSpc>
              <a:spcBef>
                <a:spcPts val="1001"/>
              </a:spcBef>
              <a:buNone/>
              <a:tabLst>
                <a:tab pos="0" algn="l"/>
              </a:tabLst>
              <a:defRPr lang="en-US" sz="4000" b="1" u="none" strike="noStrike">
                <a:solidFill>
                  <a:schemeClr val="lt2"/>
                </a:solidFill>
                <a:effectLst/>
                <a:uFillTx/>
                <a:latin typeface="Ubuntu"/>
              </a:defRPr>
            </a:lvl1pPr>
          </a:lstStyle>
          <a:p>
            <a:pPr indent="0" algn="l">
              <a:lnSpc>
                <a:spcPct val="100000"/>
              </a:lnSpc>
              <a:spcBef>
                <a:spcPts val="1001"/>
              </a:spcBef>
              <a:buNone/>
              <a:tabLst>
                <a:tab pos="0" algn="l"/>
              </a:tabLst>
            </a:pPr>
            <a:r>
              <a:rPr lang="en-US" sz="4000" b="1" u="none" strike="noStrike">
                <a:solidFill>
                  <a:schemeClr val="lt2"/>
                </a:solidFill>
                <a:effectLst/>
                <a:uFillTx/>
                <a:latin typeface="Ubuntu"/>
              </a:rPr>
              <a:t>Click to edit Master text styles</a:t>
            </a:r>
            <a:endParaRPr lang="en-US" sz="4000" b="1" u="none" strike="noStrike">
              <a:solidFill>
                <a:schemeClr val="lt2"/>
              </a:solidFill>
              <a:effectLst/>
              <a:uFillTx/>
              <a:latin typeface="Ubuntu"/>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0_Title Slide">
    <p:bg>
      <p:bgPr>
        <a:solidFill>
          <a:schemeClr val="lt1"/>
        </a:solidFill>
      </p:bgPr>
    </p:bg>
    <p:spTree>
      <p:nvGrpSpPr>
        <p:cNvPr id="1" name=""/>
        <p:cNvGrpSpPr/>
        <p:nvPr/>
      </p:nvGrpSpPr>
      <p:grpSpPr>
        <a:xfrm>
          <a:off x="0" y="0"/>
          <a:ext cx="0" cy="0"/>
          <a:chOff x="0" y="0"/>
          <a:chExt cx="0" cy="0"/>
        </a:xfrm>
      </p:grpSpPr>
      <p:grpSp>
        <p:nvGrpSpPr>
          <p:cNvPr id="15" name="Group 6"/>
          <p:cNvGrpSpPr/>
          <p:nvPr/>
        </p:nvGrpSpPr>
        <p:grpSpPr>
          <a:xfrm>
            <a:off x="587520" y="460440"/>
            <a:ext cx="777960" cy="177480"/>
            <a:chOff x="587520" y="460440"/>
            <a:chExt cx="777960" cy="177480"/>
          </a:xfrm>
        </p:grpSpPr>
        <p:sp>
          <p:nvSpPr>
            <p:cNvPr id="16"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7"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8"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9"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0"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21"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22" name="Group 13"/>
          <p:cNvGrpSpPr/>
          <p:nvPr/>
        </p:nvGrpSpPr>
        <p:grpSpPr>
          <a:xfrm>
            <a:off x="1332000" y="466560"/>
            <a:ext cx="90000" cy="90000"/>
            <a:chOff x="1332000" y="466560"/>
            <a:chExt cx="90000" cy="90000"/>
          </a:xfrm>
        </p:grpSpPr>
        <p:sp>
          <p:nvSpPr>
            <p:cNvPr id="23"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24"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25"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26"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27"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28" name="PlaceHolder 1"/>
          <p:cNvSpPr>
            <a:spLocks noGrp="1"/>
          </p:cNvSpPr>
          <p:nvPr>
            <p:ph type="body"/>
          </p:nvPr>
        </p:nvSpPr>
        <p:spPr>
          <a:xfrm>
            <a:off x="3081240" y="481680"/>
            <a:ext cx="6029280" cy="850680"/>
          </a:xfrm>
          <a:prstGeom prst="rect">
            <a:avLst/>
          </a:prstGeom>
          <a:noFill/>
          <a:ln w="0">
            <a:noFill/>
          </a:ln>
        </p:spPr>
        <p:txBody>
          <a:bodyPr numCol="1" spcCol="0" lIns="91440" tIns="45720" rIns="91440" bIns="45720" anchor="ctr">
            <a:normAutofit fontScale="77500" lnSpcReduction="19999"/>
          </a:bodyPr>
          <a:lstStyle>
            <a:lvl1pPr indent="0" algn="ctr">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ctr">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3_Title Slide">
    <p:bg>
      <p:bgPr>
        <a:solidFill>
          <a:schemeClr val="lt1"/>
        </a:solidFill>
      </p:bgPr>
    </p:bg>
    <p:spTree>
      <p:nvGrpSpPr>
        <p:cNvPr id="1" name=""/>
        <p:cNvGrpSpPr/>
        <p:nvPr/>
      </p:nvGrpSpPr>
      <p:grpSpPr>
        <a:xfrm>
          <a:off x="0" y="0"/>
          <a:ext cx="0" cy="0"/>
          <a:chOff x="0" y="0"/>
          <a:chExt cx="0" cy="0"/>
        </a:xfrm>
      </p:grpSpPr>
      <p:grpSp>
        <p:nvGrpSpPr>
          <p:cNvPr id="300" name="Group 6"/>
          <p:cNvGrpSpPr/>
          <p:nvPr/>
        </p:nvGrpSpPr>
        <p:grpSpPr>
          <a:xfrm>
            <a:off x="587520" y="460440"/>
            <a:ext cx="777960" cy="177480"/>
            <a:chOff x="587520" y="460440"/>
            <a:chExt cx="777960" cy="177480"/>
          </a:xfrm>
        </p:grpSpPr>
        <p:sp>
          <p:nvSpPr>
            <p:cNvPr id="301"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02"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03"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04"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05"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06"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307" name="Group 13"/>
          <p:cNvGrpSpPr/>
          <p:nvPr/>
        </p:nvGrpSpPr>
        <p:grpSpPr>
          <a:xfrm>
            <a:off x="1332000" y="466560"/>
            <a:ext cx="90000" cy="90000"/>
            <a:chOff x="1332000" y="466560"/>
            <a:chExt cx="90000" cy="90000"/>
          </a:xfrm>
        </p:grpSpPr>
        <p:sp>
          <p:nvSpPr>
            <p:cNvPr id="308"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309"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310"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311"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312"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313" name="PlaceHolder 1"/>
          <p:cNvSpPr>
            <a:spLocks noGrp="1"/>
          </p:cNvSpPr>
          <p:nvPr>
            <p:ph type="body"/>
          </p:nvPr>
        </p:nvSpPr>
        <p:spPr>
          <a:xfrm>
            <a:off x="5036400" y="0"/>
            <a:ext cx="7155360" cy="6857640"/>
          </a:xfrm>
          <a:prstGeom prst="rect">
            <a:avLst/>
          </a:prstGeom>
          <a:solidFill>
            <a:schemeClr val="lt2">
              <a:lumMod val="95000"/>
            </a:schemeClr>
          </a:solidFill>
          <a:ln w="0">
            <a:noFill/>
          </a:ln>
        </p:spPr>
        <p:txBody>
          <a:bodyPr lIns="90000" tIns="45000" rIns="90000" bIns="45000" anchor="t">
            <a:noAutofit/>
          </a:bodyPr>
          <a:lstStyle>
            <a:lvl1pPr algn="l">
              <a:spcBef>
                <a:spcPts val="1001"/>
              </a:spcBef>
              <a:buClr>
                <a:srgbClr val="FFFFFF"/>
              </a:buClr>
              <a:buSzPct val="45000"/>
              <a:buFont typeface="Wingdings" charset="2"/>
              <a:buChar char=""/>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marL="432000" indent="-324000" algn="l">
              <a:spcBef>
                <a:spcPts val="1001"/>
              </a:spcBef>
              <a:buClr>
                <a:srgbClr val="FFFFFF"/>
              </a:buClr>
              <a:buSzPct val="45000"/>
              <a:buFont typeface="Wingdings" charset="2"/>
              <a:buChar char=""/>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314" name="PlaceHolder 2"/>
          <p:cNvSpPr>
            <a:spLocks noGrp="1"/>
          </p:cNvSpPr>
          <p:nvPr>
            <p:ph type="body"/>
          </p:nvPr>
        </p:nvSpPr>
        <p:spPr>
          <a:xfrm>
            <a:off x="946080" y="901800"/>
            <a:ext cx="4371480" cy="850680"/>
          </a:xfrm>
          <a:prstGeom prst="rect">
            <a:avLst/>
          </a:prstGeom>
          <a:noFill/>
          <a:ln w="0">
            <a:noFill/>
          </a:ln>
        </p:spPr>
        <p:txBody>
          <a:bodyPr numCol="1" spcCol="0" lIns="91440" tIns="45720" rIns="91440" bIns="45720" anchor="ctr">
            <a:normAutofit fontScale="77500" lnSpcReduction="19999"/>
          </a:bodyPr>
          <a:lstStyle>
            <a:lvl1pPr indent="0" algn="l">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l">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_Title Slide">
    <p:bg>
      <p:bgPr>
        <a:solidFill>
          <a:schemeClr val="lt1"/>
        </a:solidFill>
      </p:bgPr>
    </p:bg>
    <p:spTree>
      <p:nvGrpSpPr>
        <p:cNvPr id="1" name=""/>
        <p:cNvGrpSpPr/>
        <p:nvPr/>
      </p:nvGrpSpPr>
      <p:grpSpPr>
        <a:xfrm>
          <a:off x="0" y="0"/>
          <a:ext cx="0" cy="0"/>
          <a:chOff x="0" y="0"/>
          <a:chExt cx="0" cy="0"/>
        </a:xfrm>
      </p:grpSpPr>
      <p:grpSp>
        <p:nvGrpSpPr>
          <p:cNvPr id="315" name="Group 6"/>
          <p:cNvGrpSpPr/>
          <p:nvPr/>
        </p:nvGrpSpPr>
        <p:grpSpPr>
          <a:xfrm>
            <a:off x="587520" y="460440"/>
            <a:ext cx="777960" cy="177480"/>
            <a:chOff x="587520" y="460440"/>
            <a:chExt cx="777960" cy="177480"/>
          </a:xfrm>
        </p:grpSpPr>
        <p:sp>
          <p:nvSpPr>
            <p:cNvPr id="316"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17"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18"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19"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20"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21"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322" name="Group 13"/>
          <p:cNvGrpSpPr/>
          <p:nvPr/>
        </p:nvGrpSpPr>
        <p:grpSpPr>
          <a:xfrm>
            <a:off x="1332000" y="466560"/>
            <a:ext cx="90000" cy="90000"/>
            <a:chOff x="1332000" y="466560"/>
            <a:chExt cx="90000" cy="90000"/>
          </a:xfrm>
        </p:grpSpPr>
        <p:sp>
          <p:nvSpPr>
            <p:cNvPr id="323"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324"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325"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326"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327"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328" name="PlaceHolder 1"/>
          <p:cNvSpPr>
            <a:spLocks noGrp="1"/>
          </p:cNvSpPr>
          <p:nvPr>
            <p:ph type="body"/>
          </p:nvPr>
        </p:nvSpPr>
        <p:spPr>
          <a:xfrm>
            <a:off x="276120" y="1143000"/>
            <a:ext cx="4781160" cy="5295600"/>
          </a:xfrm>
          <a:prstGeom prst="rect">
            <a:avLst/>
          </a:prstGeom>
          <a:noFill/>
          <a:ln w="0">
            <a:noFill/>
          </a:ln>
        </p:spPr>
        <p:txBody>
          <a:bodyPr lIns="90000" tIns="45000" rIns="90000" bIns="45000" anchor="t">
            <a:normAutofit/>
          </a:bodyPr>
          <a:lstStyle>
            <a:lvl1pPr algn="l">
              <a:spcBef>
                <a:spcPts val="1001"/>
              </a:spcBef>
              <a:buClr>
                <a:srgbClr val="FFFFFF"/>
              </a:buClr>
              <a:buSzPct val="45000"/>
              <a:buFont typeface="Wingdings" charset="2"/>
              <a:buChar char=""/>
              <a:tabLst>
                <a:tab pos="0" algn="l"/>
              </a:tabLst>
              <a:defRPr lang="en-US" sz="800" b="1" u="none" strike="noStrike">
                <a:solidFill>
                  <a:schemeClr val="lt2"/>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marL="432000" indent="-324000" algn="l">
              <a:spcBef>
                <a:spcPts val="1001"/>
              </a:spcBef>
              <a:buClr>
                <a:srgbClr val="FFFFFF"/>
              </a:buClr>
              <a:buSzPct val="45000"/>
              <a:buFont typeface="Wingdings" charset="2"/>
              <a:buChar char=""/>
              <a:tabLst>
                <a:tab pos="0" algn="l"/>
              </a:tabLst>
            </a:pPr>
            <a:r>
              <a:rPr lang="en-US" sz="800" b="1" u="none" strike="noStrike">
                <a:solidFill>
                  <a:schemeClr val="lt2"/>
                </a:solidFill>
                <a:effectLst/>
                <a:uFillTx/>
                <a:latin typeface="Ubuntu"/>
              </a:rPr>
              <a:t>Click to edit the outline text format</a:t>
            </a:r>
            <a:endParaRPr lang="en-US" sz="800" b="1" u="none" strike="noStrike">
              <a:solidFill>
                <a:schemeClr val="lt2"/>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329" name="PlaceHolder 2"/>
          <p:cNvSpPr>
            <a:spLocks noGrp="1"/>
          </p:cNvSpPr>
          <p:nvPr>
            <p:ph type="body"/>
          </p:nvPr>
        </p:nvSpPr>
        <p:spPr>
          <a:xfrm>
            <a:off x="6095880" y="3782880"/>
            <a:ext cx="2238120" cy="1419840"/>
          </a:xfrm>
          <a:prstGeom prst="rect">
            <a:avLst/>
          </a:prstGeom>
          <a:solidFill>
            <a:schemeClr val="lt2">
              <a:lumMod val="95000"/>
            </a:schemeClr>
          </a:solidFill>
          <a:ln w="0">
            <a:noFill/>
          </a:ln>
        </p:spPr>
        <p:txBody>
          <a:bodyPr lIns="90000" tIns="45000" rIns="90000" bIns="45000" anchor="t">
            <a:noAutofit/>
          </a:bodyPr>
          <a:lstStyle>
            <a:lvl1pPr algn="l">
              <a:spcBef>
                <a:spcPts val="1001"/>
              </a:spcBef>
              <a:buClr>
                <a:srgbClr val="FFFFFF"/>
              </a:buClr>
              <a:buSzPct val="45000"/>
              <a:buFont typeface="Wingdings" charset="2"/>
              <a:buChar char=""/>
              <a:tabLst>
                <a:tab pos="0" algn="l"/>
              </a:tabLst>
              <a:defRPr lang="en-US" sz="800" b="1" u="none" strike="noStrike">
                <a:solidFill>
                  <a:schemeClr val="lt2"/>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marL="432000" indent="-324000" algn="l">
              <a:spcBef>
                <a:spcPts val="1001"/>
              </a:spcBef>
              <a:buClr>
                <a:srgbClr val="FFFFFF"/>
              </a:buClr>
              <a:buSzPct val="45000"/>
              <a:buFont typeface="Wingdings" charset="2"/>
              <a:buChar char=""/>
              <a:tabLst>
                <a:tab pos="0" algn="l"/>
              </a:tabLst>
            </a:pPr>
            <a:r>
              <a:rPr lang="en-US" sz="800" b="1" u="none" strike="noStrike">
                <a:solidFill>
                  <a:schemeClr val="lt2"/>
                </a:solidFill>
                <a:effectLst/>
                <a:uFillTx/>
                <a:latin typeface="Ubuntu"/>
              </a:rPr>
              <a:t>Click to edit the outline text format</a:t>
            </a:r>
            <a:endParaRPr lang="en-US" sz="800" b="1" u="none" strike="noStrike">
              <a:solidFill>
                <a:schemeClr val="lt2"/>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330" name="PlaceHolder 3"/>
          <p:cNvSpPr>
            <a:spLocks noGrp="1"/>
          </p:cNvSpPr>
          <p:nvPr>
            <p:ph type="body"/>
          </p:nvPr>
        </p:nvSpPr>
        <p:spPr>
          <a:xfrm>
            <a:off x="8560800" y="3782880"/>
            <a:ext cx="2238120" cy="1419840"/>
          </a:xfrm>
          <a:prstGeom prst="rect">
            <a:avLst/>
          </a:prstGeom>
          <a:solidFill>
            <a:schemeClr val="lt2">
              <a:lumMod val="95000"/>
            </a:schemeClr>
          </a:solidFill>
          <a:ln w="0">
            <a:noFill/>
          </a:ln>
        </p:spPr>
        <p:txBody>
          <a:bodyPr lIns="90000" tIns="45000" rIns="90000" bIns="45000" anchor="t">
            <a:noAutofit/>
          </a:bodyPr>
          <a:lstStyle>
            <a:lvl1pPr algn="l">
              <a:spcBef>
                <a:spcPts val="1001"/>
              </a:spcBef>
              <a:buClr>
                <a:srgbClr val="FFFFFF"/>
              </a:buClr>
              <a:buSzPct val="45000"/>
              <a:buFont typeface="Wingdings" charset="2"/>
              <a:buChar char=""/>
              <a:tabLst>
                <a:tab pos="0" algn="l"/>
              </a:tabLst>
              <a:defRPr lang="en-US" sz="800" b="1" u="none" strike="noStrike">
                <a:solidFill>
                  <a:schemeClr val="lt2"/>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marL="432000" indent="-324000" algn="l">
              <a:spcBef>
                <a:spcPts val="1001"/>
              </a:spcBef>
              <a:buClr>
                <a:srgbClr val="FFFFFF"/>
              </a:buClr>
              <a:buSzPct val="45000"/>
              <a:buFont typeface="Wingdings" charset="2"/>
              <a:buChar char=""/>
              <a:tabLst>
                <a:tab pos="0" algn="l"/>
              </a:tabLst>
            </a:pPr>
            <a:r>
              <a:rPr lang="en-US" sz="800" b="1" u="none" strike="noStrike">
                <a:solidFill>
                  <a:schemeClr val="lt2"/>
                </a:solidFill>
                <a:effectLst/>
                <a:uFillTx/>
                <a:latin typeface="Ubuntu"/>
              </a:rPr>
              <a:t>Click to edit the outline text format</a:t>
            </a:r>
            <a:endParaRPr lang="en-US" sz="800" b="1" u="none" strike="noStrike">
              <a:solidFill>
                <a:schemeClr val="lt2"/>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331" name="PlaceHolder 4"/>
          <p:cNvSpPr>
            <a:spLocks noGrp="1"/>
          </p:cNvSpPr>
          <p:nvPr>
            <p:ph type="body"/>
          </p:nvPr>
        </p:nvSpPr>
        <p:spPr>
          <a:xfrm>
            <a:off x="5962680" y="876240"/>
            <a:ext cx="4371480" cy="1352160"/>
          </a:xfrm>
          <a:prstGeom prst="rect">
            <a:avLst/>
          </a:prstGeom>
          <a:noFill/>
          <a:ln w="0">
            <a:noFill/>
          </a:ln>
        </p:spPr>
        <p:txBody>
          <a:bodyPr numCol="1" spcCol="0" lIns="91440" tIns="45720" rIns="91440" bIns="45720" anchor="ctr">
            <a:normAutofit fontScale="85000" lnSpcReduction="19999"/>
          </a:bodyPr>
          <a:lstStyle>
            <a:lvl1pPr indent="0" algn="l">
              <a:lnSpc>
                <a:spcPct val="100000"/>
              </a:lnSpc>
              <a:spcBef>
                <a:spcPts val="1001"/>
              </a:spcBef>
              <a:buNone/>
              <a:tabLst>
                <a:tab pos="0" algn="l"/>
              </a:tabLst>
              <a:defRPr lang="en-US" sz="4000" b="1" u="none" strike="noStrike">
                <a:solidFill>
                  <a:schemeClr val="lt2"/>
                </a:solidFill>
                <a:effectLst/>
                <a:uFillTx/>
                <a:latin typeface="Ubuntu"/>
              </a:defRPr>
            </a:lvl1pPr>
          </a:lstStyle>
          <a:p>
            <a:pPr indent="0" algn="l">
              <a:lnSpc>
                <a:spcPct val="100000"/>
              </a:lnSpc>
              <a:spcBef>
                <a:spcPts val="1001"/>
              </a:spcBef>
              <a:buNone/>
              <a:tabLst>
                <a:tab pos="0" algn="l"/>
              </a:tabLst>
            </a:pPr>
            <a:r>
              <a:rPr lang="en-US" sz="4000" b="1" u="none" strike="noStrike">
                <a:solidFill>
                  <a:schemeClr val="lt2"/>
                </a:solidFill>
                <a:effectLst/>
                <a:uFillTx/>
                <a:latin typeface="Ubuntu"/>
              </a:rPr>
              <a:t>Click to edit Master text styles</a:t>
            </a:r>
            <a:endParaRPr lang="en-US" sz="4000" b="1" u="none" strike="noStrike">
              <a:solidFill>
                <a:schemeClr val="lt2"/>
              </a:solidFill>
              <a:effectLst/>
              <a:uFillTx/>
              <a:latin typeface="Ubuntu"/>
            </a:endParaRPr>
          </a:p>
        </p:txBody>
      </p:sp>
      <p:sp>
        <p:nvSpPr>
          <p:cNvPr id="332" name="PlaceHolder 5"/>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indent="0" algn="l">
              <a:buNone/>
              <a:defRPr lang="en-US" sz="4400" b="0" u="none" strike="noStrike">
                <a:solidFill>
                  <a:schemeClr val="dk1"/>
                </a:solidFill>
                <a:effectLst/>
                <a:uFillTx/>
                <a:latin typeface="Open Sans"/>
              </a:defRPr>
            </a:lvl1pPr>
          </a:lstStyle>
          <a:p>
            <a:pPr indent="0" algn="l">
              <a:buNone/>
            </a:pPr>
            <a:r>
              <a:rPr lang="en-US" sz="4400" b="0" u="none" strike="noStrike">
                <a:solidFill>
                  <a:schemeClr val="dk1"/>
                </a:solidFill>
                <a:effectLst/>
                <a:uFillTx/>
                <a:latin typeface="Open Sans"/>
              </a:rPr>
              <a:t>Click to edit the title text format</a:t>
            </a:r>
            <a:endParaRPr lang="en-US" sz="4400" b="0" u="none" strike="noStrike">
              <a:solidFill>
                <a:schemeClr val="dk1"/>
              </a:solidFill>
              <a:effectLst/>
              <a:uFillTx/>
              <a:latin typeface="Open Sans"/>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_Custom Layout">
    <p:bg>
      <p:bgPr>
        <a:solidFill>
          <a:schemeClr val="lt1"/>
        </a:solidFill>
      </p:bgPr>
    </p:bg>
    <p:spTree>
      <p:nvGrpSpPr>
        <p:cNvPr id="1" name=""/>
        <p:cNvGrpSpPr/>
        <p:nvPr/>
      </p:nvGrpSpPr>
      <p:grpSpPr>
        <a:xfrm>
          <a:off x="0" y="0"/>
          <a:ext cx="0" cy="0"/>
          <a:chOff x="0" y="0"/>
          <a:chExt cx="0" cy="0"/>
        </a:xfrm>
      </p:grpSpPr>
      <p:grpSp>
        <p:nvGrpSpPr>
          <p:cNvPr id="333" name="Group 6"/>
          <p:cNvGrpSpPr/>
          <p:nvPr/>
        </p:nvGrpSpPr>
        <p:grpSpPr>
          <a:xfrm>
            <a:off x="587520" y="460440"/>
            <a:ext cx="777960" cy="177480"/>
            <a:chOff x="587520" y="460440"/>
            <a:chExt cx="777960" cy="177480"/>
          </a:xfrm>
        </p:grpSpPr>
        <p:sp>
          <p:nvSpPr>
            <p:cNvPr id="334"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35"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36"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37"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38"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39"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340" name="Group 13"/>
          <p:cNvGrpSpPr/>
          <p:nvPr/>
        </p:nvGrpSpPr>
        <p:grpSpPr>
          <a:xfrm>
            <a:off x="1332000" y="466560"/>
            <a:ext cx="90000" cy="90000"/>
            <a:chOff x="1332000" y="466560"/>
            <a:chExt cx="90000" cy="90000"/>
          </a:xfrm>
        </p:grpSpPr>
        <p:sp>
          <p:nvSpPr>
            <p:cNvPr id="341"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342"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343"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344"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345"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346" name="PlaceHolder 1"/>
          <p:cNvSpPr>
            <a:spLocks noGrp="1"/>
          </p:cNvSpPr>
          <p:nvPr>
            <p:ph type="body"/>
          </p:nvPr>
        </p:nvSpPr>
        <p:spPr>
          <a:xfrm>
            <a:off x="0" y="0"/>
            <a:ext cx="12191760" cy="6857640"/>
          </a:xfrm>
          <a:prstGeom prst="rect">
            <a:avLst/>
          </a:prstGeom>
          <a:solidFill>
            <a:schemeClr val="lt2">
              <a:lumMod val="95000"/>
            </a:schemeClr>
          </a:solidFill>
          <a:ln w="0">
            <a:noFill/>
          </a:ln>
        </p:spPr>
        <p:txBody>
          <a:bodyPr lIns="90000" tIns="45000" rIns="90000" bIns="45000" anchor="t">
            <a:normAutofit/>
          </a:bodyPr>
          <a:lstStyle>
            <a:lvl1pPr algn="l">
              <a:lnSpc>
                <a:spcPct val="90000"/>
              </a:lnSpc>
              <a:spcBef>
                <a:spcPts val="1417"/>
              </a:spcBef>
              <a:buClr>
                <a:srgbClr val="FFFFFF"/>
              </a:buClr>
              <a:buSzPct val="45000"/>
              <a:buFont typeface="Wingdings" charset="2"/>
              <a:buChar char=""/>
              <a:defRPr lang="en-US" sz="800" b="0" u="none" strike="noStrike">
                <a:solidFill>
                  <a:schemeClr val="dk1"/>
                </a:solidFill>
                <a:effectLst/>
                <a:uFillTx/>
                <a:latin typeface="Open Sans"/>
              </a:defRPr>
            </a:lvl1pPr>
            <a:lvl2pPr lvl="1" algn="l">
              <a:lnSpc>
                <a:spcPct val="90000"/>
              </a:lnSpc>
              <a:spcBef>
                <a:spcPts val="1134"/>
              </a:spcBef>
              <a:buClr>
                <a:srgbClr val="FFFFFF"/>
              </a:buClr>
              <a:buSzPct val="75000"/>
              <a:buFont typeface="Symbol" charset="2"/>
              <a:buChar char=""/>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defRPr lang="en-US" sz="800" b="0" u="none" strike="noStrike">
                <a:solidFill>
                  <a:schemeClr val="dk1"/>
                </a:solidFill>
                <a:effectLst/>
                <a:uFillTx/>
                <a:latin typeface="Open Sans"/>
              </a:defRPr>
            </a:lvl7pPr>
          </a:lstStyle>
          <a:p>
            <a:pPr marL="432000" indent="-324000" algn="l">
              <a:lnSpc>
                <a:spcPct val="90000"/>
              </a:lnSpc>
              <a:spcBef>
                <a:spcPts val="1417"/>
              </a:spcBef>
              <a:buClr>
                <a:srgbClr val="FFFFFF"/>
              </a:buClr>
              <a:buSzPct val="45000"/>
              <a:buFont typeface="Wingdings" charset="2"/>
              <a:buChar char=""/>
            </a:pPr>
            <a:r>
              <a:rPr lang="en-US" sz="800" b="0" u="none" strike="noStrike">
                <a:solidFill>
                  <a:schemeClr val="dk1"/>
                </a:solidFill>
                <a:effectLst/>
                <a:uFillTx/>
                <a:latin typeface="Open Sans"/>
              </a:rPr>
              <a:t>Click to edit the outline text format</a:t>
            </a:r>
            <a:endParaRPr lang="en-US" sz="800" b="0" u="none" strike="noStrike">
              <a:solidFill>
                <a:schemeClr val="dk1"/>
              </a:solidFill>
              <a:effectLst/>
              <a:uFillTx/>
              <a:latin typeface="Open Sans"/>
            </a:endParaRPr>
          </a:p>
          <a:p>
            <a:pPr marL="457200" lvl="1" indent="-324000" algn="l">
              <a:lnSpc>
                <a:spcPct val="90000"/>
              </a:lnSpc>
              <a:spcBef>
                <a:spcPts val="1134"/>
              </a:spcBef>
              <a:buClr>
                <a:srgbClr val="FFFFFF"/>
              </a:buClr>
              <a:buSzPct val="75000"/>
              <a:buFont typeface="Symbol" charset="2"/>
              <a:buChar char=""/>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347" name="PlaceHolder 2"/>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indent="0" algn="l">
              <a:buNone/>
              <a:defRPr lang="en-US" sz="4400" b="0" u="none" strike="noStrike">
                <a:solidFill>
                  <a:schemeClr val="dk1"/>
                </a:solidFill>
                <a:effectLst/>
                <a:uFillTx/>
                <a:latin typeface="Open Sans"/>
              </a:defRPr>
            </a:lvl1pPr>
          </a:lstStyle>
          <a:p>
            <a:pPr indent="0" algn="l">
              <a:buNone/>
            </a:pPr>
            <a:r>
              <a:rPr lang="en-US" sz="4400" b="0" u="none" strike="noStrike">
                <a:solidFill>
                  <a:schemeClr val="dk1"/>
                </a:solidFill>
                <a:effectLst/>
                <a:uFillTx/>
                <a:latin typeface="Open Sans"/>
              </a:rPr>
              <a:t>Click to edit the title text format</a:t>
            </a:r>
            <a:endParaRPr lang="en-US" sz="4400" b="0" u="none" strike="noStrike">
              <a:solidFill>
                <a:schemeClr val="dk1"/>
              </a:solidFill>
              <a:effectLst/>
              <a:uFillTx/>
              <a:latin typeface="Open Sans"/>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6_Title Slide">
    <p:bg>
      <p:bgPr>
        <a:solidFill>
          <a:schemeClr val="lt1"/>
        </a:solidFill>
      </p:bgPr>
    </p:bg>
    <p:spTree>
      <p:nvGrpSpPr>
        <p:cNvPr id="1" name=""/>
        <p:cNvGrpSpPr/>
        <p:nvPr/>
      </p:nvGrpSpPr>
      <p:grpSpPr>
        <a:xfrm>
          <a:off x="0" y="0"/>
          <a:ext cx="0" cy="0"/>
          <a:chOff x="0" y="0"/>
          <a:chExt cx="0" cy="0"/>
        </a:xfrm>
      </p:grpSpPr>
      <p:grpSp>
        <p:nvGrpSpPr>
          <p:cNvPr id="348" name="Group 6"/>
          <p:cNvGrpSpPr/>
          <p:nvPr/>
        </p:nvGrpSpPr>
        <p:grpSpPr>
          <a:xfrm>
            <a:off x="587520" y="460440"/>
            <a:ext cx="777960" cy="177480"/>
            <a:chOff x="587520" y="460440"/>
            <a:chExt cx="777960" cy="177480"/>
          </a:xfrm>
        </p:grpSpPr>
        <p:sp>
          <p:nvSpPr>
            <p:cNvPr id="349"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50"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51"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52"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53"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54"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355" name="Group 13"/>
          <p:cNvGrpSpPr/>
          <p:nvPr/>
        </p:nvGrpSpPr>
        <p:grpSpPr>
          <a:xfrm>
            <a:off x="1332000" y="466560"/>
            <a:ext cx="90000" cy="90000"/>
            <a:chOff x="1332000" y="466560"/>
            <a:chExt cx="90000" cy="90000"/>
          </a:xfrm>
        </p:grpSpPr>
        <p:sp>
          <p:nvSpPr>
            <p:cNvPr id="356"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357"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358"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359"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360"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361" name="PlaceHolder 1"/>
          <p:cNvSpPr>
            <a:spLocks noGrp="1"/>
          </p:cNvSpPr>
          <p:nvPr>
            <p:ph type="body"/>
          </p:nvPr>
        </p:nvSpPr>
        <p:spPr>
          <a:xfrm>
            <a:off x="956160" y="901800"/>
            <a:ext cx="4371480" cy="850680"/>
          </a:xfrm>
          <a:prstGeom prst="rect">
            <a:avLst/>
          </a:prstGeom>
          <a:noFill/>
          <a:ln w="0">
            <a:noFill/>
          </a:ln>
        </p:spPr>
        <p:txBody>
          <a:bodyPr numCol="1" spcCol="0" lIns="91440" tIns="45720" rIns="91440" bIns="45720" anchor="ctr">
            <a:normAutofit fontScale="77500" lnSpcReduction="19999"/>
          </a:bodyPr>
          <a:lstStyle>
            <a:lvl1pPr indent="0" algn="l">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l">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
        <p:nvSpPr>
          <p:cNvPr id="362" name="PlaceHolder 2"/>
          <p:cNvSpPr>
            <a:spLocks noGrp="1"/>
          </p:cNvSpPr>
          <p:nvPr>
            <p:ph type="body"/>
          </p:nvPr>
        </p:nvSpPr>
        <p:spPr>
          <a:xfrm>
            <a:off x="7719480" y="0"/>
            <a:ext cx="4471920" cy="685764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4_Custom Layout">
    <p:bg>
      <p:bgPr>
        <a:solidFill>
          <a:schemeClr val="lt1"/>
        </a:solidFill>
      </p:bgPr>
    </p:bg>
    <p:spTree>
      <p:nvGrpSpPr>
        <p:cNvPr id="1" name=""/>
        <p:cNvGrpSpPr/>
        <p:nvPr/>
      </p:nvGrpSpPr>
      <p:grpSpPr>
        <a:xfrm>
          <a:off x="0" y="0"/>
          <a:ext cx="0" cy="0"/>
          <a:chOff x="0" y="0"/>
          <a:chExt cx="0" cy="0"/>
        </a:xfrm>
      </p:grpSpPr>
      <p:grpSp>
        <p:nvGrpSpPr>
          <p:cNvPr id="363" name="Group 6"/>
          <p:cNvGrpSpPr/>
          <p:nvPr/>
        </p:nvGrpSpPr>
        <p:grpSpPr>
          <a:xfrm>
            <a:off x="587520" y="460440"/>
            <a:ext cx="777960" cy="177480"/>
            <a:chOff x="587520" y="460440"/>
            <a:chExt cx="777960" cy="177480"/>
          </a:xfrm>
        </p:grpSpPr>
        <p:sp>
          <p:nvSpPr>
            <p:cNvPr id="364"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65"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66"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67"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68"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69"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370" name="Group 13"/>
          <p:cNvGrpSpPr/>
          <p:nvPr/>
        </p:nvGrpSpPr>
        <p:grpSpPr>
          <a:xfrm>
            <a:off x="1332000" y="466560"/>
            <a:ext cx="90000" cy="90000"/>
            <a:chOff x="1332000" y="466560"/>
            <a:chExt cx="90000" cy="90000"/>
          </a:xfrm>
        </p:grpSpPr>
        <p:sp>
          <p:nvSpPr>
            <p:cNvPr id="371"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372"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373"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374"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375"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376" name="PlaceHolder 1"/>
          <p:cNvSpPr>
            <a:spLocks noGrp="1"/>
          </p:cNvSpPr>
          <p:nvPr>
            <p:ph type="body"/>
          </p:nvPr>
        </p:nvSpPr>
        <p:spPr>
          <a:xfrm>
            <a:off x="0" y="0"/>
            <a:ext cx="12191760" cy="6857640"/>
          </a:xfrm>
          <a:prstGeom prst="rect">
            <a:avLst/>
          </a:prstGeom>
          <a:solidFill>
            <a:schemeClr val="lt2">
              <a:lumMod val="95000"/>
            </a:schemeClr>
          </a:solidFill>
          <a:ln w="0">
            <a:noFill/>
          </a:ln>
        </p:spPr>
        <p:txBody>
          <a:bodyPr lIns="90000" tIns="45000" rIns="90000" bIns="45000" anchor="t">
            <a:normAutofit/>
          </a:bodyPr>
          <a:lstStyle>
            <a:lvl1pPr algn="l">
              <a:spcBef>
                <a:spcPts val="1001"/>
              </a:spcBef>
              <a:buClr>
                <a:srgbClr val="FFFFFF"/>
              </a:buClr>
              <a:buSzPct val="45000"/>
              <a:buFont typeface="Wingdings" charset="2"/>
              <a:buChar char=""/>
              <a:tabLst>
                <a:tab pos="0" algn="l"/>
              </a:tabLst>
              <a:defRPr lang="en-US" sz="800" b="1" u="none" strike="noStrike">
                <a:solidFill>
                  <a:schemeClr val="lt2"/>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marL="432000" indent="-324000" algn="l">
              <a:spcBef>
                <a:spcPts val="1001"/>
              </a:spcBef>
              <a:buClr>
                <a:srgbClr val="FFFFFF"/>
              </a:buClr>
              <a:buSzPct val="45000"/>
              <a:buFont typeface="Wingdings" charset="2"/>
              <a:buChar char=""/>
              <a:tabLst>
                <a:tab pos="0" algn="l"/>
              </a:tabLst>
            </a:pPr>
            <a:r>
              <a:rPr lang="en-US" sz="800" b="1" u="none" strike="noStrike">
                <a:solidFill>
                  <a:schemeClr val="lt2"/>
                </a:solidFill>
                <a:effectLst/>
                <a:uFillTx/>
                <a:latin typeface="Ubuntu"/>
              </a:rPr>
              <a:t>Click to edit the outline text format</a:t>
            </a:r>
            <a:endParaRPr lang="en-US" sz="800" b="1" u="none" strike="noStrike">
              <a:solidFill>
                <a:schemeClr val="lt2"/>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377" name="PlaceHolder 2"/>
          <p:cNvSpPr>
            <a:spLocks noGrp="1"/>
          </p:cNvSpPr>
          <p:nvPr>
            <p:ph type="body"/>
          </p:nvPr>
        </p:nvSpPr>
        <p:spPr>
          <a:xfrm>
            <a:off x="4778280" y="2320200"/>
            <a:ext cx="4371480" cy="850680"/>
          </a:xfrm>
          <a:prstGeom prst="rect">
            <a:avLst/>
          </a:prstGeom>
          <a:noFill/>
          <a:ln w="0">
            <a:noFill/>
          </a:ln>
        </p:spPr>
        <p:txBody>
          <a:bodyPr numCol="1" spcCol="0" lIns="91440" tIns="45720" rIns="91440" bIns="45720" anchor="ctr">
            <a:normAutofit fontScale="77500" lnSpcReduction="19999"/>
          </a:bodyPr>
          <a:lstStyle>
            <a:lvl1pPr indent="0" algn="l">
              <a:lnSpc>
                <a:spcPct val="100000"/>
              </a:lnSpc>
              <a:spcBef>
                <a:spcPts val="1001"/>
              </a:spcBef>
              <a:buNone/>
              <a:tabLst>
                <a:tab pos="0" algn="l"/>
              </a:tabLst>
              <a:defRPr lang="en-US" sz="4000" b="1" u="none" strike="noStrike">
                <a:solidFill>
                  <a:schemeClr val="lt2"/>
                </a:solidFill>
                <a:effectLst/>
                <a:uFillTx/>
                <a:latin typeface="Ubuntu"/>
              </a:defRPr>
            </a:lvl1pPr>
          </a:lstStyle>
          <a:p>
            <a:pPr indent="0" algn="l">
              <a:lnSpc>
                <a:spcPct val="100000"/>
              </a:lnSpc>
              <a:spcBef>
                <a:spcPts val="1001"/>
              </a:spcBef>
              <a:buNone/>
              <a:tabLst>
                <a:tab pos="0" algn="l"/>
              </a:tabLst>
            </a:pPr>
            <a:r>
              <a:rPr lang="en-US" sz="4000" b="1" u="none" strike="noStrike">
                <a:solidFill>
                  <a:schemeClr val="lt2"/>
                </a:solidFill>
                <a:effectLst/>
                <a:uFillTx/>
                <a:latin typeface="Ubuntu"/>
              </a:rPr>
              <a:t>Click to edit Master text styles</a:t>
            </a:r>
            <a:endParaRPr lang="en-US" sz="4000" b="1" u="none" strike="noStrike">
              <a:solidFill>
                <a:schemeClr val="lt2"/>
              </a:solidFill>
              <a:effectLst/>
              <a:uFillTx/>
              <a:latin typeface="Ubuntu"/>
            </a:endParaRPr>
          </a:p>
        </p:txBody>
      </p:sp>
      <p:sp>
        <p:nvSpPr>
          <p:cNvPr id="378" name="PlaceHolder 3"/>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indent="0" algn="l">
              <a:buNone/>
              <a:defRPr lang="en-US" sz="4400" b="0" u="none" strike="noStrike">
                <a:solidFill>
                  <a:schemeClr val="dk1"/>
                </a:solidFill>
                <a:effectLst/>
                <a:uFillTx/>
                <a:latin typeface="Open Sans"/>
              </a:defRPr>
            </a:lvl1pPr>
          </a:lstStyle>
          <a:p>
            <a:pPr indent="0" algn="l">
              <a:buNone/>
            </a:pPr>
            <a:r>
              <a:rPr lang="en-US" sz="4400" b="0" u="none" strike="noStrike">
                <a:solidFill>
                  <a:schemeClr val="dk1"/>
                </a:solidFill>
                <a:effectLst/>
                <a:uFillTx/>
                <a:latin typeface="Open Sans"/>
              </a:rPr>
              <a:t>Click to edit the title text format</a:t>
            </a:r>
            <a:endParaRPr lang="en-US" sz="4400" b="0" u="none" strike="noStrike">
              <a:solidFill>
                <a:schemeClr val="dk1"/>
              </a:solidFill>
              <a:effectLst/>
              <a:uFillTx/>
              <a:latin typeface="Open Sans"/>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3_Custom Layout">
    <p:bg>
      <p:bgPr>
        <a:solidFill>
          <a:schemeClr val="lt1"/>
        </a:solidFill>
      </p:bgPr>
    </p:bg>
    <p:spTree>
      <p:nvGrpSpPr>
        <p:cNvPr id="1" name=""/>
        <p:cNvGrpSpPr/>
        <p:nvPr/>
      </p:nvGrpSpPr>
      <p:grpSpPr>
        <a:xfrm>
          <a:off x="0" y="0"/>
          <a:ext cx="0" cy="0"/>
          <a:chOff x="0" y="0"/>
          <a:chExt cx="0" cy="0"/>
        </a:xfrm>
      </p:grpSpPr>
      <p:grpSp>
        <p:nvGrpSpPr>
          <p:cNvPr id="379" name="Group 6"/>
          <p:cNvGrpSpPr/>
          <p:nvPr/>
        </p:nvGrpSpPr>
        <p:grpSpPr>
          <a:xfrm>
            <a:off x="587520" y="460440"/>
            <a:ext cx="777960" cy="177480"/>
            <a:chOff x="587520" y="460440"/>
            <a:chExt cx="777960" cy="177480"/>
          </a:xfrm>
        </p:grpSpPr>
        <p:sp>
          <p:nvSpPr>
            <p:cNvPr id="380"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81"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82"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83"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84"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85"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386" name="Group 13"/>
          <p:cNvGrpSpPr/>
          <p:nvPr/>
        </p:nvGrpSpPr>
        <p:grpSpPr>
          <a:xfrm>
            <a:off x="1332000" y="466560"/>
            <a:ext cx="90000" cy="90000"/>
            <a:chOff x="1332000" y="466560"/>
            <a:chExt cx="90000" cy="90000"/>
          </a:xfrm>
        </p:grpSpPr>
        <p:sp>
          <p:nvSpPr>
            <p:cNvPr id="387"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388"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389"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390"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391"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392" name="PlaceHolder 1"/>
          <p:cNvSpPr>
            <a:spLocks noGrp="1"/>
          </p:cNvSpPr>
          <p:nvPr>
            <p:ph type="body"/>
          </p:nvPr>
        </p:nvSpPr>
        <p:spPr>
          <a:xfrm>
            <a:off x="0" y="0"/>
            <a:ext cx="12191760" cy="6857640"/>
          </a:xfrm>
          <a:prstGeom prst="rect">
            <a:avLst/>
          </a:prstGeom>
          <a:solidFill>
            <a:schemeClr val="lt2">
              <a:lumMod val="95000"/>
            </a:schemeClr>
          </a:solidFill>
          <a:ln w="0">
            <a:noFill/>
          </a:ln>
        </p:spPr>
        <p:txBody>
          <a:bodyPr lIns="90000" tIns="45000" rIns="90000" bIns="45000" anchor="t">
            <a:normAutofit/>
          </a:bodyPr>
          <a:lstStyle>
            <a:lvl1pPr algn="l">
              <a:spcBef>
                <a:spcPts val="1001"/>
              </a:spcBef>
              <a:buClr>
                <a:srgbClr val="FFFFFF"/>
              </a:buClr>
              <a:buSzPct val="45000"/>
              <a:buFont typeface="Wingdings" charset="2"/>
              <a:buChar char=""/>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marL="432000" indent="-324000" algn="l">
              <a:spcBef>
                <a:spcPts val="1001"/>
              </a:spcBef>
              <a:buClr>
                <a:srgbClr val="FFFFFF"/>
              </a:buClr>
              <a:buSzPct val="45000"/>
              <a:buFont typeface="Wingdings" charset="2"/>
              <a:buChar char=""/>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393" name="PlaceHolder 2"/>
          <p:cNvSpPr>
            <a:spLocks noGrp="1"/>
          </p:cNvSpPr>
          <p:nvPr>
            <p:ph type="body"/>
          </p:nvPr>
        </p:nvSpPr>
        <p:spPr>
          <a:xfrm>
            <a:off x="1419840" y="673920"/>
            <a:ext cx="9352080" cy="4058280"/>
          </a:xfrm>
          <a:prstGeom prst="rect">
            <a:avLst/>
          </a:prstGeom>
          <a:solidFill>
            <a:schemeClr val="lt2">
              <a:lumMod val="85000"/>
            </a:schemeClr>
          </a:solidFill>
          <a:ln w="0">
            <a:noFill/>
          </a:ln>
        </p:spPr>
        <p:txBody>
          <a:bodyPr lIns="90000" tIns="45000" rIns="90000" bIns="45000" anchor="t">
            <a:normAutofit/>
          </a:bodyPr>
          <a:lstStyle>
            <a:lvl1pPr algn="l">
              <a:spcBef>
                <a:spcPts val="1001"/>
              </a:spcBef>
              <a:buClr>
                <a:srgbClr val="FFFFFF"/>
              </a:buClr>
              <a:buSzPct val="45000"/>
              <a:buFont typeface="Wingdings" charset="2"/>
              <a:buChar char=""/>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marL="432000" indent="-324000" algn="l">
              <a:spcBef>
                <a:spcPts val="1001"/>
              </a:spcBef>
              <a:buClr>
                <a:srgbClr val="FFFFFF"/>
              </a:buClr>
              <a:buSzPct val="45000"/>
              <a:buFont typeface="Wingdings" charset="2"/>
              <a:buChar char=""/>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394" name="PlaceHolder 3"/>
          <p:cNvSpPr>
            <a:spLocks noGrp="1"/>
          </p:cNvSpPr>
          <p:nvPr>
            <p:ph type="body"/>
          </p:nvPr>
        </p:nvSpPr>
        <p:spPr>
          <a:xfrm>
            <a:off x="3089160" y="4555440"/>
            <a:ext cx="4371480" cy="850680"/>
          </a:xfrm>
          <a:prstGeom prst="rect">
            <a:avLst/>
          </a:prstGeom>
          <a:noFill/>
          <a:ln w="0">
            <a:noFill/>
          </a:ln>
        </p:spPr>
        <p:txBody>
          <a:bodyPr numCol="1" spcCol="0" lIns="91440" tIns="45720" rIns="91440" bIns="45720" anchor="ctr">
            <a:normAutofit fontScale="77500" lnSpcReduction="19999"/>
          </a:bodyPr>
          <a:lstStyle>
            <a:lvl1pPr indent="0" algn="l">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l">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_Custom Layout">
    <p:bg>
      <p:bgPr>
        <a:solidFill>
          <a:schemeClr val="lt1"/>
        </a:solidFill>
      </p:bgPr>
    </p:bg>
    <p:spTree>
      <p:nvGrpSpPr>
        <p:cNvPr id="1" name=""/>
        <p:cNvGrpSpPr/>
        <p:nvPr/>
      </p:nvGrpSpPr>
      <p:grpSpPr>
        <a:xfrm>
          <a:off x="0" y="0"/>
          <a:ext cx="0" cy="0"/>
          <a:chOff x="0" y="0"/>
          <a:chExt cx="0" cy="0"/>
        </a:xfrm>
      </p:grpSpPr>
      <p:grpSp>
        <p:nvGrpSpPr>
          <p:cNvPr id="395" name="Group 6"/>
          <p:cNvGrpSpPr/>
          <p:nvPr/>
        </p:nvGrpSpPr>
        <p:grpSpPr>
          <a:xfrm>
            <a:off x="587520" y="460440"/>
            <a:ext cx="777960" cy="177480"/>
            <a:chOff x="587520" y="460440"/>
            <a:chExt cx="777960" cy="177480"/>
          </a:xfrm>
        </p:grpSpPr>
        <p:sp>
          <p:nvSpPr>
            <p:cNvPr id="396"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97"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98"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99"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00"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01"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402" name="Group 13"/>
          <p:cNvGrpSpPr/>
          <p:nvPr/>
        </p:nvGrpSpPr>
        <p:grpSpPr>
          <a:xfrm>
            <a:off x="1332000" y="466560"/>
            <a:ext cx="90000" cy="90000"/>
            <a:chOff x="1332000" y="466560"/>
            <a:chExt cx="90000" cy="90000"/>
          </a:xfrm>
        </p:grpSpPr>
        <p:sp>
          <p:nvSpPr>
            <p:cNvPr id="403"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404"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405"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406"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407"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408" name="PlaceHolder 1"/>
          <p:cNvSpPr>
            <a:spLocks noGrp="1"/>
          </p:cNvSpPr>
          <p:nvPr>
            <p:ph type="body"/>
          </p:nvPr>
        </p:nvSpPr>
        <p:spPr>
          <a:xfrm>
            <a:off x="0" y="0"/>
            <a:ext cx="12191760" cy="6857640"/>
          </a:xfrm>
          <a:prstGeom prst="rect">
            <a:avLst/>
          </a:prstGeom>
          <a:solidFill>
            <a:schemeClr val="lt2">
              <a:lumMod val="95000"/>
            </a:schemeClr>
          </a:solidFill>
          <a:ln w="0">
            <a:noFill/>
          </a:ln>
        </p:spPr>
        <p:txBody>
          <a:bodyPr lIns="90000" tIns="45000" rIns="90000" bIns="45000" anchor="t">
            <a:normAutofit/>
          </a:bodyPr>
          <a:lstStyle>
            <a:lvl1pPr algn="l">
              <a:spcBef>
                <a:spcPts val="1001"/>
              </a:spcBef>
              <a:buClr>
                <a:srgbClr val="FFFFFF"/>
              </a:buClr>
              <a:buSzPct val="45000"/>
              <a:buFont typeface="Wingdings" charset="2"/>
              <a:buChar char=""/>
              <a:tabLst>
                <a:tab pos="0" algn="l"/>
              </a:tabLst>
              <a:defRPr lang="en-US" sz="800" b="1" u="none" strike="noStrike">
                <a:solidFill>
                  <a:schemeClr val="lt2"/>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marL="432000" indent="-324000" algn="l">
              <a:spcBef>
                <a:spcPts val="1001"/>
              </a:spcBef>
              <a:buClr>
                <a:srgbClr val="FFFFFF"/>
              </a:buClr>
              <a:buSzPct val="45000"/>
              <a:buFont typeface="Wingdings" charset="2"/>
              <a:buChar char=""/>
              <a:tabLst>
                <a:tab pos="0" algn="l"/>
              </a:tabLst>
            </a:pPr>
            <a:r>
              <a:rPr lang="en-US" sz="800" b="1" u="none" strike="noStrike">
                <a:solidFill>
                  <a:schemeClr val="lt2"/>
                </a:solidFill>
                <a:effectLst/>
                <a:uFillTx/>
                <a:latin typeface="Ubuntu"/>
              </a:rPr>
              <a:t>Click to edit the outline text format</a:t>
            </a:r>
            <a:endParaRPr lang="en-US" sz="800" b="1" u="none" strike="noStrike">
              <a:solidFill>
                <a:schemeClr val="lt2"/>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409" name="PlaceHolder 2"/>
          <p:cNvSpPr>
            <a:spLocks noGrp="1"/>
          </p:cNvSpPr>
          <p:nvPr>
            <p:ph type="body"/>
          </p:nvPr>
        </p:nvSpPr>
        <p:spPr>
          <a:xfrm>
            <a:off x="1828800" y="711360"/>
            <a:ext cx="8534160" cy="850680"/>
          </a:xfrm>
          <a:prstGeom prst="rect">
            <a:avLst/>
          </a:prstGeom>
          <a:noFill/>
          <a:ln w="0">
            <a:noFill/>
          </a:ln>
        </p:spPr>
        <p:txBody>
          <a:bodyPr numCol="1" spcCol="0" lIns="91440" tIns="45720" rIns="91440" bIns="45720" anchor="ctr">
            <a:normAutofit fontScale="92500" lnSpcReduction="9999"/>
          </a:bodyPr>
          <a:lstStyle>
            <a:lvl1pPr indent="0" algn="ctr">
              <a:lnSpc>
                <a:spcPct val="100000"/>
              </a:lnSpc>
              <a:spcBef>
                <a:spcPts val="1001"/>
              </a:spcBef>
              <a:buNone/>
              <a:tabLst>
                <a:tab pos="0" algn="l"/>
              </a:tabLst>
              <a:defRPr lang="en-US" sz="4000" b="1" u="none" strike="noStrike">
                <a:solidFill>
                  <a:schemeClr val="lt2"/>
                </a:solidFill>
                <a:effectLst/>
                <a:uFillTx/>
                <a:latin typeface="Ubuntu"/>
              </a:defRPr>
            </a:lvl1pPr>
          </a:lstStyle>
          <a:p>
            <a:pPr indent="0" algn="ctr">
              <a:lnSpc>
                <a:spcPct val="100000"/>
              </a:lnSpc>
              <a:spcBef>
                <a:spcPts val="1001"/>
              </a:spcBef>
              <a:buNone/>
              <a:tabLst>
                <a:tab pos="0" algn="l"/>
              </a:tabLst>
            </a:pPr>
            <a:r>
              <a:rPr lang="en-US" sz="4000" b="1" u="none" strike="noStrike">
                <a:solidFill>
                  <a:schemeClr val="lt2"/>
                </a:solidFill>
                <a:effectLst/>
                <a:uFillTx/>
                <a:latin typeface="Ubuntu"/>
              </a:rPr>
              <a:t>Click to edit Master text styles</a:t>
            </a:r>
            <a:endParaRPr lang="en-US" sz="4000" b="1" u="none" strike="noStrike">
              <a:solidFill>
                <a:schemeClr val="lt2"/>
              </a:solidFill>
              <a:effectLst/>
              <a:uFillTx/>
              <a:latin typeface="Ubuntu"/>
            </a:endParaRPr>
          </a:p>
        </p:txBody>
      </p:sp>
      <p:sp>
        <p:nvSpPr>
          <p:cNvPr id="410" name="PlaceHolder 3"/>
          <p:cNvSpPr>
            <a:spLocks noGrp="1"/>
          </p:cNvSpPr>
          <p:nvPr>
            <p:ph type="body"/>
          </p:nvPr>
        </p:nvSpPr>
        <p:spPr>
          <a:xfrm>
            <a:off x="858960" y="3049560"/>
            <a:ext cx="6201000" cy="3163680"/>
          </a:xfrm>
          <a:prstGeom prst="rect">
            <a:avLst/>
          </a:prstGeom>
          <a:solidFill>
            <a:schemeClr val="lt2">
              <a:lumMod val="8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lt2"/>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lt2"/>
                </a:solidFill>
                <a:effectLst/>
                <a:uFillTx/>
                <a:latin typeface="Ubuntu"/>
              </a:rPr>
              <a:t>Click to edit the outline text format</a:t>
            </a:r>
            <a:endParaRPr lang="en-US" sz="800" b="1" u="none" strike="noStrike">
              <a:solidFill>
                <a:schemeClr val="lt2"/>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4_Title Slide">
    <p:bg>
      <p:bgPr>
        <a:solidFill>
          <a:schemeClr val="lt1"/>
        </a:solidFill>
      </p:bgPr>
    </p:bg>
    <p:spTree>
      <p:nvGrpSpPr>
        <p:cNvPr id="1" name=""/>
        <p:cNvGrpSpPr/>
        <p:nvPr/>
      </p:nvGrpSpPr>
      <p:grpSpPr>
        <a:xfrm>
          <a:off x="0" y="0"/>
          <a:ext cx="0" cy="0"/>
          <a:chOff x="0" y="0"/>
          <a:chExt cx="0" cy="0"/>
        </a:xfrm>
      </p:grpSpPr>
      <p:grpSp>
        <p:nvGrpSpPr>
          <p:cNvPr id="411" name="Group 6"/>
          <p:cNvGrpSpPr/>
          <p:nvPr/>
        </p:nvGrpSpPr>
        <p:grpSpPr>
          <a:xfrm>
            <a:off x="587520" y="460440"/>
            <a:ext cx="777960" cy="177480"/>
            <a:chOff x="587520" y="460440"/>
            <a:chExt cx="777960" cy="177480"/>
          </a:xfrm>
        </p:grpSpPr>
        <p:sp>
          <p:nvSpPr>
            <p:cNvPr id="412"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13"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14"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15"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16"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17"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418" name="Group 13"/>
          <p:cNvGrpSpPr/>
          <p:nvPr/>
        </p:nvGrpSpPr>
        <p:grpSpPr>
          <a:xfrm>
            <a:off x="1332000" y="466560"/>
            <a:ext cx="90000" cy="90000"/>
            <a:chOff x="1332000" y="466560"/>
            <a:chExt cx="90000" cy="90000"/>
          </a:xfrm>
        </p:grpSpPr>
        <p:sp>
          <p:nvSpPr>
            <p:cNvPr id="419"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420"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421"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422"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423"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424" name="PlaceHolder 1"/>
          <p:cNvSpPr>
            <a:spLocks noGrp="1"/>
          </p:cNvSpPr>
          <p:nvPr>
            <p:ph type="body"/>
          </p:nvPr>
        </p:nvSpPr>
        <p:spPr>
          <a:xfrm>
            <a:off x="0" y="0"/>
            <a:ext cx="4063680" cy="6857640"/>
          </a:xfrm>
          <a:prstGeom prst="rect">
            <a:avLst/>
          </a:prstGeom>
          <a:solidFill>
            <a:schemeClr val="lt2">
              <a:lumMod val="95000"/>
            </a:schemeClr>
          </a:solidFill>
          <a:ln w="0">
            <a:noFill/>
          </a:ln>
        </p:spPr>
        <p:txBody>
          <a:bodyPr lIns="90000" tIns="45000" rIns="90000" bIns="45000" anchor="t">
            <a:normAutofit/>
          </a:bodyPr>
          <a:lstStyle>
            <a:lvl1pPr algn="l">
              <a:spcBef>
                <a:spcPts val="1001"/>
              </a:spcBef>
              <a:buClr>
                <a:srgbClr val="FFFFFF"/>
              </a:buClr>
              <a:buSzPct val="45000"/>
              <a:buFont typeface="Wingdings" charset="2"/>
              <a:buChar char=""/>
              <a:tabLst>
                <a:tab pos="0" algn="l"/>
              </a:tabLst>
              <a:defRPr lang="en-US" sz="800" b="1" u="none" strike="noStrike">
                <a:solidFill>
                  <a:schemeClr val="lt2"/>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marL="432000" indent="-324000" algn="l">
              <a:spcBef>
                <a:spcPts val="1001"/>
              </a:spcBef>
              <a:buClr>
                <a:srgbClr val="FFFFFF"/>
              </a:buClr>
              <a:buSzPct val="45000"/>
              <a:buFont typeface="Wingdings" charset="2"/>
              <a:buChar char=""/>
              <a:tabLst>
                <a:tab pos="0" algn="l"/>
              </a:tabLst>
            </a:pPr>
            <a:r>
              <a:rPr lang="en-US" sz="800" b="1" u="none" strike="noStrike">
                <a:solidFill>
                  <a:schemeClr val="lt2"/>
                </a:solidFill>
                <a:effectLst/>
                <a:uFillTx/>
                <a:latin typeface="Ubuntu"/>
              </a:rPr>
              <a:t>Click to edit the outline text format</a:t>
            </a:r>
            <a:endParaRPr lang="en-US" sz="800" b="1" u="none" strike="noStrike">
              <a:solidFill>
                <a:schemeClr val="lt2"/>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425" name="PlaceHolder 2"/>
          <p:cNvSpPr>
            <a:spLocks noGrp="1"/>
          </p:cNvSpPr>
          <p:nvPr>
            <p:ph type="body"/>
          </p:nvPr>
        </p:nvSpPr>
        <p:spPr>
          <a:xfrm>
            <a:off x="8128080" y="0"/>
            <a:ext cx="4063680" cy="6857640"/>
          </a:xfrm>
          <a:prstGeom prst="rect">
            <a:avLst/>
          </a:prstGeom>
          <a:solidFill>
            <a:schemeClr val="lt2">
              <a:lumMod val="75000"/>
            </a:schemeClr>
          </a:solidFill>
          <a:ln w="0">
            <a:noFill/>
          </a:ln>
        </p:spPr>
        <p:txBody>
          <a:bodyPr lIns="90000" tIns="45000" rIns="90000" bIns="45000" anchor="t">
            <a:normAutofit/>
          </a:bodyPr>
          <a:lstStyle>
            <a:lvl1pPr algn="l">
              <a:spcBef>
                <a:spcPts val="1001"/>
              </a:spcBef>
              <a:buClr>
                <a:srgbClr val="FFFFFF"/>
              </a:buClr>
              <a:buSzPct val="45000"/>
              <a:buFont typeface="Wingdings" charset="2"/>
              <a:buChar char=""/>
              <a:tabLst>
                <a:tab pos="0" algn="l"/>
              </a:tabLst>
              <a:defRPr lang="en-US" sz="800" b="1" u="none" strike="noStrike">
                <a:solidFill>
                  <a:schemeClr val="lt2"/>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marL="432000" indent="-324000" algn="l">
              <a:spcBef>
                <a:spcPts val="1001"/>
              </a:spcBef>
              <a:buClr>
                <a:srgbClr val="FFFFFF"/>
              </a:buClr>
              <a:buSzPct val="45000"/>
              <a:buFont typeface="Wingdings" charset="2"/>
              <a:buChar char=""/>
              <a:tabLst>
                <a:tab pos="0" algn="l"/>
              </a:tabLst>
            </a:pPr>
            <a:r>
              <a:rPr lang="en-US" sz="800" b="1" u="none" strike="noStrike">
                <a:solidFill>
                  <a:schemeClr val="lt2"/>
                </a:solidFill>
                <a:effectLst/>
                <a:uFillTx/>
                <a:latin typeface="Ubuntu"/>
              </a:rPr>
              <a:t>Click to edit the outline text format</a:t>
            </a:r>
            <a:endParaRPr lang="en-US" sz="800" b="1" u="none" strike="noStrike">
              <a:solidFill>
                <a:schemeClr val="lt2"/>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426" name="PlaceHolder 3"/>
          <p:cNvSpPr>
            <a:spLocks noGrp="1"/>
          </p:cNvSpPr>
          <p:nvPr>
            <p:ph type="body"/>
          </p:nvPr>
        </p:nvSpPr>
        <p:spPr>
          <a:xfrm>
            <a:off x="4064040" y="0"/>
            <a:ext cx="4063680" cy="6857640"/>
          </a:xfrm>
          <a:prstGeom prst="rect">
            <a:avLst/>
          </a:prstGeom>
          <a:solidFill>
            <a:schemeClr val="lt2">
              <a:lumMod val="85000"/>
            </a:schemeClr>
          </a:solidFill>
          <a:ln w="0">
            <a:noFill/>
          </a:ln>
        </p:spPr>
        <p:txBody>
          <a:bodyPr lIns="90000" tIns="45000" rIns="90000" bIns="45000" anchor="t">
            <a:normAutofit/>
          </a:bodyPr>
          <a:lstStyle>
            <a:lvl1pPr algn="l">
              <a:spcBef>
                <a:spcPts val="1001"/>
              </a:spcBef>
              <a:buClr>
                <a:srgbClr val="FFFFFF"/>
              </a:buClr>
              <a:buSzPct val="45000"/>
              <a:buFont typeface="Wingdings" charset="2"/>
              <a:buChar char=""/>
              <a:tabLst>
                <a:tab pos="0" algn="l"/>
              </a:tabLst>
              <a:defRPr lang="en-US" sz="800" b="1" u="none" strike="noStrike">
                <a:solidFill>
                  <a:schemeClr val="lt2"/>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marL="432000" indent="-324000" algn="l">
              <a:spcBef>
                <a:spcPts val="1001"/>
              </a:spcBef>
              <a:buClr>
                <a:srgbClr val="FFFFFF"/>
              </a:buClr>
              <a:buSzPct val="45000"/>
              <a:buFont typeface="Wingdings" charset="2"/>
              <a:buChar char=""/>
              <a:tabLst>
                <a:tab pos="0" algn="l"/>
              </a:tabLst>
            </a:pPr>
            <a:r>
              <a:rPr lang="en-US" sz="800" b="1" u="none" strike="noStrike">
                <a:solidFill>
                  <a:schemeClr val="lt2"/>
                </a:solidFill>
                <a:effectLst/>
                <a:uFillTx/>
                <a:latin typeface="Ubuntu"/>
              </a:rPr>
              <a:t>Click to edit the outline text format</a:t>
            </a:r>
            <a:endParaRPr lang="en-US" sz="800" b="1" u="none" strike="noStrike">
              <a:solidFill>
                <a:schemeClr val="lt2"/>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427" name="PlaceHolder 4"/>
          <p:cNvSpPr>
            <a:spLocks noGrp="1"/>
          </p:cNvSpPr>
          <p:nvPr>
            <p:ph type="body"/>
          </p:nvPr>
        </p:nvSpPr>
        <p:spPr>
          <a:xfrm>
            <a:off x="3081240" y="481680"/>
            <a:ext cx="6029280" cy="850680"/>
          </a:xfrm>
          <a:prstGeom prst="rect">
            <a:avLst/>
          </a:prstGeom>
          <a:noFill/>
          <a:ln w="0">
            <a:noFill/>
          </a:ln>
        </p:spPr>
        <p:txBody>
          <a:bodyPr numCol="1" spcCol="0" lIns="91440" tIns="45720" rIns="91440" bIns="45720" anchor="ctr">
            <a:normAutofit fontScale="77500" lnSpcReduction="19999"/>
          </a:bodyPr>
          <a:lstStyle>
            <a:lvl1pPr indent="0" algn="ctr">
              <a:lnSpc>
                <a:spcPct val="100000"/>
              </a:lnSpc>
              <a:spcBef>
                <a:spcPts val="1001"/>
              </a:spcBef>
              <a:buNone/>
              <a:tabLst>
                <a:tab pos="0" algn="l"/>
              </a:tabLst>
              <a:defRPr lang="en-US" sz="4000" b="1" u="none" strike="noStrike">
                <a:solidFill>
                  <a:schemeClr val="lt2"/>
                </a:solidFill>
                <a:effectLst/>
                <a:uFillTx/>
                <a:latin typeface="Ubuntu"/>
              </a:defRPr>
            </a:lvl1pPr>
          </a:lstStyle>
          <a:p>
            <a:pPr indent="0" algn="ctr">
              <a:lnSpc>
                <a:spcPct val="100000"/>
              </a:lnSpc>
              <a:spcBef>
                <a:spcPts val="1001"/>
              </a:spcBef>
              <a:buNone/>
              <a:tabLst>
                <a:tab pos="0" algn="l"/>
              </a:tabLst>
            </a:pPr>
            <a:r>
              <a:rPr lang="en-US" sz="4000" b="1" u="none" strike="noStrike">
                <a:solidFill>
                  <a:schemeClr val="lt2"/>
                </a:solidFill>
                <a:effectLst/>
                <a:uFillTx/>
                <a:latin typeface="Ubuntu"/>
              </a:rPr>
              <a:t>Click to edit Master text styles</a:t>
            </a:r>
            <a:endParaRPr lang="en-US" sz="4000" b="1" u="none" strike="noStrike">
              <a:solidFill>
                <a:schemeClr val="lt2"/>
              </a:solidFill>
              <a:effectLst/>
              <a:uFillTx/>
              <a:latin typeface="Ubuntu"/>
            </a:endParaRPr>
          </a:p>
        </p:txBody>
      </p:sp>
      <p:sp>
        <p:nvSpPr>
          <p:cNvPr id="428" name="PlaceHolder 5"/>
          <p:cNvSpPr>
            <a:spLocks noGrp="1"/>
          </p:cNvSpPr>
          <p:nvPr>
            <p:ph type="body"/>
          </p:nvPr>
        </p:nvSpPr>
        <p:spPr>
          <a:xfrm>
            <a:off x="1219320" y="3609000"/>
            <a:ext cx="1536480" cy="1536480"/>
          </a:xfrm>
          <a:prstGeom prst="rect">
            <a:avLst/>
          </a:prstGeom>
          <a:solidFill>
            <a:schemeClr val="lt2">
              <a:lumMod val="8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lt2"/>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lt2"/>
                </a:solidFill>
                <a:effectLst/>
                <a:uFillTx/>
                <a:latin typeface="Ubuntu"/>
              </a:rPr>
              <a:t>Click to edit the outline text format</a:t>
            </a:r>
            <a:endParaRPr lang="en-US" sz="800" b="1" u="none" strike="noStrike">
              <a:solidFill>
                <a:schemeClr val="lt2"/>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429" name="PlaceHolder 6"/>
          <p:cNvSpPr>
            <a:spLocks noGrp="1"/>
          </p:cNvSpPr>
          <p:nvPr>
            <p:ph type="body"/>
          </p:nvPr>
        </p:nvSpPr>
        <p:spPr>
          <a:xfrm>
            <a:off x="5327640" y="3609000"/>
            <a:ext cx="1536480" cy="1536480"/>
          </a:xfrm>
          <a:prstGeom prst="rect">
            <a:avLst/>
          </a:prstGeom>
          <a:solidFill>
            <a:schemeClr val="lt2">
              <a:lumMod val="7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lt2"/>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lt2"/>
                </a:solidFill>
                <a:effectLst/>
                <a:uFillTx/>
                <a:latin typeface="Ubuntu"/>
              </a:rPr>
              <a:t>Click to edit the outline text format</a:t>
            </a:r>
            <a:endParaRPr lang="en-US" sz="800" b="1" u="none" strike="noStrike">
              <a:solidFill>
                <a:schemeClr val="lt2"/>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430" name="PlaceHolder 7"/>
          <p:cNvSpPr>
            <a:spLocks noGrp="1"/>
          </p:cNvSpPr>
          <p:nvPr>
            <p:ph type="body"/>
          </p:nvPr>
        </p:nvSpPr>
        <p:spPr>
          <a:xfrm>
            <a:off x="9435960" y="3609000"/>
            <a:ext cx="1536480" cy="1536480"/>
          </a:xfrm>
          <a:prstGeom prst="rect">
            <a:avLst/>
          </a:prstGeom>
          <a:solidFill>
            <a:schemeClr val="lt2">
              <a:lumMod val="6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lt2"/>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lt2"/>
                </a:solidFill>
                <a:effectLst/>
                <a:uFillTx/>
                <a:latin typeface="Ubuntu"/>
              </a:rPr>
              <a:t>Click to edit the outline text format</a:t>
            </a:r>
            <a:endParaRPr lang="en-US" sz="800" b="1" u="none" strike="noStrike">
              <a:solidFill>
                <a:schemeClr val="lt2"/>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7_Title Slide">
    <p:bg>
      <p:bgPr>
        <a:solidFill>
          <a:schemeClr val="lt1"/>
        </a:solidFill>
      </p:bgPr>
    </p:bg>
    <p:spTree>
      <p:nvGrpSpPr>
        <p:cNvPr id="1" name=""/>
        <p:cNvGrpSpPr/>
        <p:nvPr/>
      </p:nvGrpSpPr>
      <p:grpSpPr>
        <a:xfrm>
          <a:off x="0" y="0"/>
          <a:ext cx="0" cy="0"/>
          <a:chOff x="0" y="0"/>
          <a:chExt cx="0" cy="0"/>
        </a:xfrm>
      </p:grpSpPr>
      <p:grpSp>
        <p:nvGrpSpPr>
          <p:cNvPr id="431" name="Group 6"/>
          <p:cNvGrpSpPr/>
          <p:nvPr/>
        </p:nvGrpSpPr>
        <p:grpSpPr>
          <a:xfrm>
            <a:off x="587520" y="460440"/>
            <a:ext cx="777960" cy="177480"/>
            <a:chOff x="587520" y="460440"/>
            <a:chExt cx="777960" cy="177480"/>
          </a:xfrm>
        </p:grpSpPr>
        <p:sp>
          <p:nvSpPr>
            <p:cNvPr id="432"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33"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34"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35"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36"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37"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438" name="Group 13"/>
          <p:cNvGrpSpPr/>
          <p:nvPr/>
        </p:nvGrpSpPr>
        <p:grpSpPr>
          <a:xfrm>
            <a:off x="1332000" y="466560"/>
            <a:ext cx="90000" cy="90000"/>
            <a:chOff x="1332000" y="466560"/>
            <a:chExt cx="90000" cy="90000"/>
          </a:xfrm>
        </p:grpSpPr>
        <p:sp>
          <p:nvSpPr>
            <p:cNvPr id="439"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440"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441"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442"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443"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444" name="PlaceHolder 1"/>
          <p:cNvSpPr>
            <a:spLocks noGrp="1"/>
          </p:cNvSpPr>
          <p:nvPr>
            <p:ph type="body"/>
          </p:nvPr>
        </p:nvSpPr>
        <p:spPr>
          <a:xfrm>
            <a:off x="0" y="0"/>
            <a:ext cx="7145640" cy="6857640"/>
          </a:xfrm>
          <a:prstGeom prst="rect">
            <a:avLst/>
          </a:prstGeom>
          <a:noFill/>
          <a:ln w="0">
            <a:noFill/>
          </a:ln>
        </p:spPr>
        <p:txBody>
          <a:bodyPr lIns="90000" tIns="45000" rIns="90000" bIns="45000" anchor="t">
            <a:normAutofit/>
          </a:bodyPr>
          <a:lstStyle>
            <a:lvl1pPr algn="l">
              <a:spcBef>
                <a:spcPts val="1001"/>
              </a:spcBef>
              <a:buClr>
                <a:srgbClr val="FFFFFF"/>
              </a:buClr>
              <a:buSzPct val="45000"/>
              <a:buFont typeface="Wingdings" charset="2"/>
              <a:buChar char=""/>
              <a:tabLst>
                <a:tab pos="0" algn="l"/>
              </a:tabLst>
              <a:defRPr lang="en-US" sz="800" b="1" u="none" strike="noStrike">
                <a:solidFill>
                  <a:schemeClr val="lt2"/>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marL="432000" indent="-324000" algn="l">
              <a:spcBef>
                <a:spcPts val="1001"/>
              </a:spcBef>
              <a:buClr>
                <a:srgbClr val="FFFFFF"/>
              </a:buClr>
              <a:buSzPct val="45000"/>
              <a:buFont typeface="Wingdings" charset="2"/>
              <a:buChar char=""/>
              <a:tabLst>
                <a:tab pos="0" algn="l"/>
              </a:tabLst>
            </a:pPr>
            <a:r>
              <a:rPr lang="en-US" sz="800" b="1" u="none" strike="noStrike">
                <a:solidFill>
                  <a:schemeClr val="lt2"/>
                </a:solidFill>
                <a:effectLst/>
                <a:uFillTx/>
                <a:latin typeface="Ubuntu"/>
              </a:rPr>
              <a:t>Click to edit the outline text format</a:t>
            </a:r>
            <a:endParaRPr lang="en-US" sz="800" b="1" u="none" strike="noStrike">
              <a:solidFill>
                <a:schemeClr val="lt2"/>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445" name="PlaceHolder 2"/>
          <p:cNvSpPr>
            <a:spLocks noGrp="1"/>
          </p:cNvSpPr>
          <p:nvPr>
            <p:ph type="body"/>
          </p:nvPr>
        </p:nvSpPr>
        <p:spPr>
          <a:xfrm>
            <a:off x="7146000" y="0"/>
            <a:ext cx="5045760" cy="6857640"/>
          </a:xfrm>
          <a:prstGeom prst="rect">
            <a:avLst/>
          </a:prstGeom>
          <a:solidFill>
            <a:schemeClr val="lt2">
              <a:lumMod val="95000"/>
            </a:schemeClr>
          </a:solidFill>
          <a:ln w="0">
            <a:noFill/>
          </a:ln>
        </p:spPr>
        <p:txBody>
          <a:bodyPr lIns="90000" tIns="45000" rIns="90000" bIns="45000" anchor="t">
            <a:normAutofit/>
          </a:bodyPr>
          <a:lstStyle>
            <a:lvl1pPr algn="l">
              <a:spcBef>
                <a:spcPts val="1001"/>
              </a:spcBef>
              <a:buClr>
                <a:srgbClr val="FFFFFF"/>
              </a:buClr>
              <a:buSzPct val="45000"/>
              <a:buFont typeface="Wingdings" charset="2"/>
              <a:buChar char=""/>
              <a:tabLst>
                <a:tab pos="0" algn="l"/>
              </a:tabLst>
              <a:defRPr lang="en-US" sz="800" b="1" u="none" strike="noStrike">
                <a:solidFill>
                  <a:schemeClr val="lt2"/>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marL="432000" indent="-324000" algn="l">
              <a:spcBef>
                <a:spcPts val="1001"/>
              </a:spcBef>
              <a:buClr>
                <a:srgbClr val="FFFFFF"/>
              </a:buClr>
              <a:buSzPct val="45000"/>
              <a:buFont typeface="Wingdings" charset="2"/>
              <a:buChar char=""/>
              <a:tabLst>
                <a:tab pos="0" algn="l"/>
              </a:tabLst>
            </a:pPr>
            <a:r>
              <a:rPr lang="en-US" sz="800" b="1" u="none" strike="noStrike">
                <a:solidFill>
                  <a:schemeClr val="lt2"/>
                </a:solidFill>
                <a:effectLst/>
                <a:uFillTx/>
                <a:latin typeface="Ubuntu"/>
              </a:rPr>
              <a:t>Click to edit the outline text format</a:t>
            </a:r>
            <a:endParaRPr lang="en-US" sz="800" b="1" u="none" strike="noStrike">
              <a:solidFill>
                <a:schemeClr val="lt2"/>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446" name="PlaceHolder 3"/>
          <p:cNvSpPr>
            <a:spLocks noGrp="1"/>
          </p:cNvSpPr>
          <p:nvPr>
            <p:ph type="body"/>
          </p:nvPr>
        </p:nvSpPr>
        <p:spPr>
          <a:xfrm>
            <a:off x="956160" y="901800"/>
            <a:ext cx="4371480" cy="850680"/>
          </a:xfrm>
          <a:prstGeom prst="rect">
            <a:avLst/>
          </a:prstGeom>
          <a:noFill/>
          <a:ln w="0">
            <a:noFill/>
          </a:ln>
        </p:spPr>
        <p:txBody>
          <a:bodyPr numCol="1" spcCol="0" lIns="91440" tIns="45720" rIns="91440" bIns="45720" anchor="ctr">
            <a:normAutofit fontScale="77500" lnSpcReduction="19999"/>
          </a:bodyPr>
          <a:lstStyle>
            <a:lvl1pPr indent="0" algn="l">
              <a:lnSpc>
                <a:spcPct val="100000"/>
              </a:lnSpc>
              <a:spcBef>
                <a:spcPts val="1001"/>
              </a:spcBef>
              <a:buNone/>
              <a:tabLst>
                <a:tab pos="0" algn="l"/>
              </a:tabLst>
              <a:defRPr lang="en-US" sz="4000" b="1" u="none" strike="noStrike">
                <a:solidFill>
                  <a:schemeClr val="lt2"/>
                </a:solidFill>
                <a:effectLst/>
                <a:uFillTx/>
                <a:latin typeface="Ubuntu"/>
              </a:defRPr>
            </a:lvl1pPr>
          </a:lstStyle>
          <a:p>
            <a:pPr indent="0" algn="l">
              <a:lnSpc>
                <a:spcPct val="100000"/>
              </a:lnSpc>
              <a:spcBef>
                <a:spcPts val="1001"/>
              </a:spcBef>
              <a:buNone/>
              <a:tabLst>
                <a:tab pos="0" algn="l"/>
              </a:tabLst>
            </a:pPr>
            <a:r>
              <a:rPr lang="en-US" sz="4000" b="1" u="none" strike="noStrike">
                <a:solidFill>
                  <a:schemeClr val="lt2"/>
                </a:solidFill>
                <a:effectLst/>
                <a:uFillTx/>
                <a:latin typeface="Ubuntu"/>
              </a:rPr>
              <a:t>Click to edit Master text styles</a:t>
            </a:r>
            <a:endParaRPr lang="en-US" sz="4000" b="1" u="none" strike="noStrike">
              <a:solidFill>
                <a:schemeClr val="lt2"/>
              </a:solidFill>
              <a:effectLst/>
              <a:uFillTx/>
              <a:latin typeface="Ubuntu"/>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6_Title Slide">
    <p:bg>
      <p:bgPr>
        <a:solidFill>
          <a:schemeClr val="lt1"/>
        </a:solidFill>
      </p:bgPr>
    </p:bg>
    <p:spTree>
      <p:nvGrpSpPr>
        <p:cNvPr id="1" name=""/>
        <p:cNvGrpSpPr/>
        <p:nvPr/>
      </p:nvGrpSpPr>
      <p:grpSpPr>
        <a:xfrm>
          <a:off x="0" y="0"/>
          <a:ext cx="0" cy="0"/>
          <a:chOff x="0" y="0"/>
          <a:chExt cx="0" cy="0"/>
        </a:xfrm>
      </p:grpSpPr>
      <p:grpSp>
        <p:nvGrpSpPr>
          <p:cNvPr id="447" name="Group 6"/>
          <p:cNvGrpSpPr/>
          <p:nvPr/>
        </p:nvGrpSpPr>
        <p:grpSpPr>
          <a:xfrm>
            <a:off x="587520" y="460440"/>
            <a:ext cx="777960" cy="177480"/>
            <a:chOff x="587520" y="460440"/>
            <a:chExt cx="777960" cy="177480"/>
          </a:xfrm>
        </p:grpSpPr>
        <p:sp>
          <p:nvSpPr>
            <p:cNvPr id="448"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49"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50"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51"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52"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53"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454" name="Group 13"/>
          <p:cNvGrpSpPr/>
          <p:nvPr/>
        </p:nvGrpSpPr>
        <p:grpSpPr>
          <a:xfrm>
            <a:off x="1332000" y="466560"/>
            <a:ext cx="90000" cy="90000"/>
            <a:chOff x="1332000" y="466560"/>
            <a:chExt cx="90000" cy="90000"/>
          </a:xfrm>
        </p:grpSpPr>
        <p:sp>
          <p:nvSpPr>
            <p:cNvPr id="455"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456"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457"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458"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459"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460" name="PlaceHolder 1"/>
          <p:cNvSpPr>
            <a:spLocks noGrp="1"/>
          </p:cNvSpPr>
          <p:nvPr>
            <p:ph type="body"/>
          </p:nvPr>
        </p:nvSpPr>
        <p:spPr>
          <a:xfrm>
            <a:off x="2000880" y="1941120"/>
            <a:ext cx="2806920" cy="3529080"/>
          </a:xfrm>
          <a:prstGeom prst="rect">
            <a:avLst/>
          </a:prstGeom>
          <a:solidFill>
            <a:schemeClr val="lt2">
              <a:lumMod val="95000"/>
            </a:schemeClr>
          </a:solidFill>
          <a:ln w="0">
            <a:noFill/>
          </a:ln>
        </p:spPr>
        <p:txBody>
          <a:bodyPr lIns="90000" tIns="45000" rIns="90000" bIns="45000" anchor="t">
            <a:noAutofit/>
          </a:bodyPr>
          <a:lstStyle>
            <a:lvl1pPr algn="l">
              <a:spcBef>
                <a:spcPts val="1001"/>
              </a:spcBef>
              <a:buClr>
                <a:srgbClr val="FFFFFF"/>
              </a:buClr>
              <a:buSzPct val="45000"/>
              <a:buFont typeface="Wingdings" charset="2"/>
              <a:buChar char=""/>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marL="432000" indent="-324000" algn="l">
              <a:spcBef>
                <a:spcPts val="1001"/>
              </a:spcBef>
              <a:buClr>
                <a:srgbClr val="FFFFFF"/>
              </a:buClr>
              <a:buSzPct val="45000"/>
              <a:buFont typeface="Wingdings" charset="2"/>
              <a:buChar char=""/>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461" name="PlaceHolder 2"/>
          <p:cNvSpPr>
            <a:spLocks noGrp="1"/>
          </p:cNvSpPr>
          <p:nvPr>
            <p:ph type="body"/>
          </p:nvPr>
        </p:nvSpPr>
        <p:spPr>
          <a:xfrm>
            <a:off x="5016600" y="1588320"/>
            <a:ext cx="2806920" cy="4234680"/>
          </a:xfrm>
          <a:prstGeom prst="rect">
            <a:avLst/>
          </a:prstGeom>
          <a:solidFill>
            <a:schemeClr val="lt2">
              <a:lumMod val="95000"/>
            </a:schemeClr>
          </a:solidFill>
          <a:ln w="0">
            <a:noFill/>
          </a:ln>
        </p:spPr>
        <p:txBody>
          <a:bodyPr lIns="90000" tIns="45000" rIns="90000" bIns="45000" anchor="t">
            <a:noAutofit/>
          </a:bodyPr>
          <a:lstStyle>
            <a:lvl1pPr algn="l">
              <a:spcBef>
                <a:spcPts val="1001"/>
              </a:spcBef>
              <a:buClr>
                <a:srgbClr val="FFFFFF"/>
              </a:buClr>
              <a:buSzPct val="45000"/>
              <a:buFont typeface="Wingdings" charset="2"/>
              <a:buChar char=""/>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marL="432000" indent="-324000" algn="l">
              <a:spcBef>
                <a:spcPts val="1001"/>
              </a:spcBef>
              <a:buClr>
                <a:srgbClr val="FFFFFF"/>
              </a:buClr>
              <a:buSzPct val="45000"/>
              <a:buFont typeface="Wingdings" charset="2"/>
              <a:buChar char=""/>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462" name="PlaceHolder 3"/>
          <p:cNvSpPr>
            <a:spLocks noGrp="1"/>
          </p:cNvSpPr>
          <p:nvPr>
            <p:ph type="body"/>
          </p:nvPr>
        </p:nvSpPr>
        <p:spPr>
          <a:xfrm>
            <a:off x="8032680" y="1941120"/>
            <a:ext cx="2806920" cy="3529080"/>
          </a:xfrm>
          <a:prstGeom prst="rect">
            <a:avLst/>
          </a:prstGeom>
          <a:solidFill>
            <a:schemeClr val="lt2">
              <a:lumMod val="95000"/>
            </a:schemeClr>
          </a:solidFill>
          <a:ln w="0">
            <a:noFill/>
          </a:ln>
        </p:spPr>
        <p:txBody>
          <a:bodyPr lIns="90000" tIns="45000" rIns="90000" bIns="45000" anchor="t">
            <a:noAutofit/>
          </a:bodyPr>
          <a:lstStyle>
            <a:lvl1pPr algn="l">
              <a:spcBef>
                <a:spcPts val="1001"/>
              </a:spcBef>
              <a:buClr>
                <a:srgbClr val="FFFFFF"/>
              </a:buClr>
              <a:buSzPct val="45000"/>
              <a:buFont typeface="Wingdings" charset="2"/>
              <a:buChar char=""/>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marL="432000" indent="-324000" algn="l">
              <a:spcBef>
                <a:spcPts val="1001"/>
              </a:spcBef>
              <a:buClr>
                <a:srgbClr val="FFFFFF"/>
              </a:buClr>
              <a:buSzPct val="45000"/>
              <a:buFont typeface="Wingdings" charset="2"/>
              <a:buChar char=""/>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463" name="PlaceHolder 4"/>
          <p:cNvSpPr>
            <a:spLocks noGrp="1"/>
          </p:cNvSpPr>
          <p:nvPr>
            <p:ph type="body"/>
          </p:nvPr>
        </p:nvSpPr>
        <p:spPr>
          <a:xfrm>
            <a:off x="11048400" y="1941120"/>
            <a:ext cx="2806920" cy="3529080"/>
          </a:xfrm>
          <a:prstGeom prst="rect">
            <a:avLst/>
          </a:prstGeom>
          <a:solidFill>
            <a:schemeClr val="lt2">
              <a:lumMod val="95000"/>
            </a:schemeClr>
          </a:solidFill>
          <a:ln w="0">
            <a:noFill/>
          </a:ln>
        </p:spPr>
        <p:txBody>
          <a:bodyPr lIns="90000" tIns="45000" rIns="90000" bIns="45000" anchor="t">
            <a:noAutofit/>
          </a:bodyPr>
          <a:lstStyle>
            <a:lvl1pPr algn="l">
              <a:spcBef>
                <a:spcPts val="1001"/>
              </a:spcBef>
              <a:buClr>
                <a:srgbClr val="FFFFFF"/>
              </a:buClr>
              <a:buSzPct val="45000"/>
              <a:buFont typeface="Wingdings" charset="2"/>
              <a:buChar char=""/>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marL="432000" indent="-324000" algn="l">
              <a:spcBef>
                <a:spcPts val="1001"/>
              </a:spcBef>
              <a:buClr>
                <a:srgbClr val="FFFFFF"/>
              </a:buClr>
              <a:buSzPct val="45000"/>
              <a:buFont typeface="Wingdings" charset="2"/>
              <a:buChar char=""/>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464" name="PlaceHolder 5"/>
          <p:cNvSpPr>
            <a:spLocks noGrp="1"/>
          </p:cNvSpPr>
          <p:nvPr>
            <p:ph type="body"/>
          </p:nvPr>
        </p:nvSpPr>
        <p:spPr>
          <a:xfrm>
            <a:off x="3081240" y="481680"/>
            <a:ext cx="6029280" cy="850680"/>
          </a:xfrm>
          <a:prstGeom prst="rect">
            <a:avLst/>
          </a:prstGeom>
          <a:noFill/>
          <a:ln w="0">
            <a:noFill/>
          </a:ln>
        </p:spPr>
        <p:txBody>
          <a:bodyPr numCol="1" spcCol="0" lIns="91440" tIns="45720" rIns="91440" bIns="45720" anchor="ctr">
            <a:normAutofit fontScale="77500" lnSpcReduction="19999"/>
          </a:bodyPr>
          <a:lstStyle>
            <a:lvl1pPr indent="0" algn="ctr">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ctr">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8_Title Slide">
    <p:bg>
      <p:bgPr>
        <a:solidFill>
          <a:schemeClr val="lt1"/>
        </a:solidFill>
      </p:bgPr>
    </p:bg>
    <p:spTree>
      <p:nvGrpSpPr>
        <p:cNvPr id="1" name=""/>
        <p:cNvGrpSpPr/>
        <p:nvPr/>
      </p:nvGrpSpPr>
      <p:grpSpPr>
        <a:xfrm>
          <a:off x="0" y="0"/>
          <a:ext cx="0" cy="0"/>
          <a:chOff x="0" y="0"/>
          <a:chExt cx="0" cy="0"/>
        </a:xfrm>
      </p:grpSpPr>
      <p:grpSp>
        <p:nvGrpSpPr>
          <p:cNvPr id="29" name="Group 6"/>
          <p:cNvGrpSpPr/>
          <p:nvPr/>
        </p:nvGrpSpPr>
        <p:grpSpPr>
          <a:xfrm>
            <a:off x="587520" y="460440"/>
            <a:ext cx="777960" cy="177480"/>
            <a:chOff x="587520" y="460440"/>
            <a:chExt cx="777960" cy="177480"/>
          </a:xfrm>
        </p:grpSpPr>
        <p:sp>
          <p:nvSpPr>
            <p:cNvPr id="30"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1"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2"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3"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4"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35"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36" name="Group 13"/>
          <p:cNvGrpSpPr/>
          <p:nvPr/>
        </p:nvGrpSpPr>
        <p:grpSpPr>
          <a:xfrm>
            <a:off x="1332000" y="466560"/>
            <a:ext cx="90000" cy="90000"/>
            <a:chOff x="1332000" y="466560"/>
            <a:chExt cx="90000" cy="90000"/>
          </a:xfrm>
        </p:grpSpPr>
        <p:sp>
          <p:nvSpPr>
            <p:cNvPr id="37"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38"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39"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40"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41"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42" name="PlaceHolder 1"/>
          <p:cNvSpPr>
            <a:spLocks noGrp="1"/>
          </p:cNvSpPr>
          <p:nvPr>
            <p:ph type="body"/>
          </p:nvPr>
        </p:nvSpPr>
        <p:spPr>
          <a:xfrm>
            <a:off x="3081240" y="481680"/>
            <a:ext cx="6029280" cy="850680"/>
          </a:xfrm>
          <a:prstGeom prst="rect">
            <a:avLst/>
          </a:prstGeom>
          <a:noFill/>
          <a:ln w="0">
            <a:noFill/>
          </a:ln>
        </p:spPr>
        <p:txBody>
          <a:bodyPr numCol="1" spcCol="0" lIns="91440" tIns="45720" rIns="91440" bIns="45720" anchor="ctr">
            <a:normAutofit fontScale="77500" lnSpcReduction="19999"/>
          </a:bodyPr>
          <a:lstStyle>
            <a:lvl1pPr indent="0" algn="ctr">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ctr">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
        <p:nvSpPr>
          <p:cNvPr id="43" name="PlaceHolder 2"/>
          <p:cNvSpPr>
            <a:spLocks noGrp="1"/>
          </p:cNvSpPr>
          <p:nvPr>
            <p:ph type="body"/>
          </p:nvPr>
        </p:nvSpPr>
        <p:spPr>
          <a:xfrm>
            <a:off x="0" y="0"/>
            <a:ext cx="5190840" cy="685764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3_Title Slide">
    <p:bg>
      <p:bgPr>
        <a:solidFill>
          <a:schemeClr val="lt1"/>
        </a:solidFill>
      </p:bgPr>
    </p:bg>
    <p:spTree>
      <p:nvGrpSpPr>
        <p:cNvPr id="1" name=""/>
        <p:cNvGrpSpPr/>
        <p:nvPr/>
      </p:nvGrpSpPr>
      <p:grpSpPr>
        <a:xfrm>
          <a:off x="0" y="0"/>
          <a:ext cx="0" cy="0"/>
          <a:chOff x="0" y="0"/>
          <a:chExt cx="0" cy="0"/>
        </a:xfrm>
      </p:grpSpPr>
      <p:grpSp>
        <p:nvGrpSpPr>
          <p:cNvPr id="465" name="Group 6"/>
          <p:cNvGrpSpPr/>
          <p:nvPr/>
        </p:nvGrpSpPr>
        <p:grpSpPr>
          <a:xfrm>
            <a:off x="587520" y="460440"/>
            <a:ext cx="777960" cy="177480"/>
            <a:chOff x="587520" y="460440"/>
            <a:chExt cx="777960" cy="177480"/>
          </a:xfrm>
        </p:grpSpPr>
        <p:sp>
          <p:nvSpPr>
            <p:cNvPr id="466"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67"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68"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69"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70"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71"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472" name="Group 13"/>
          <p:cNvGrpSpPr/>
          <p:nvPr/>
        </p:nvGrpSpPr>
        <p:grpSpPr>
          <a:xfrm>
            <a:off x="1332000" y="466560"/>
            <a:ext cx="90000" cy="90000"/>
            <a:chOff x="1332000" y="466560"/>
            <a:chExt cx="90000" cy="90000"/>
          </a:xfrm>
        </p:grpSpPr>
        <p:sp>
          <p:nvSpPr>
            <p:cNvPr id="473"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474"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475"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476"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477"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478" name="PlaceHolder 1"/>
          <p:cNvSpPr>
            <a:spLocks noGrp="1"/>
          </p:cNvSpPr>
          <p:nvPr>
            <p:ph type="body"/>
          </p:nvPr>
        </p:nvSpPr>
        <p:spPr>
          <a:xfrm>
            <a:off x="956160" y="901800"/>
            <a:ext cx="4371480" cy="1545840"/>
          </a:xfrm>
          <a:prstGeom prst="rect">
            <a:avLst/>
          </a:prstGeom>
          <a:noFill/>
          <a:ln w="0">
            <a:noFill/>
          </a:ln>
        </p:spPr>
        <p:txBody>
          <a:bodyPr numCol="1" spcCol="0" lIns="91440" tIns="45720" rIns="91440" bIns="45720" anchor="ctr">
            <a:normAutofit fontScale="85000" lnSpcReduction="9999"/>
          </a:bodyPr>
          <a:lstStyle>
            <a:lvl1pPr indent="0" algn="l">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l">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4_Title Slide">
    <p:bg>
      <p:bgPr>
        <a:solidFill>
          <a:schemeClr val="lt1"/>
        </a:solidFill>
      </p:bgPr>
    </p:bg>
    <p:spTree>
      <p:nvGrpSpPr>
        <p:cNvPr id="1" name=""/>
        <p:cNvGrpSpPr/>
        <p:nvPr/>
      </p:nvGrpSpPr>
      <p:grpSpPr>
        <a:xfrm>
          <a:off x="0" y="0"/>
          <a:ext cx="0" cy="0"/>
          <a:chOff x="0" y="0"/>
          <a:chExt cx="0" cy="0"/>
        </a:xfrm>
      </p:grpSpPr>
      <p:grpSp>
        <p:nvGrpSpPr>
          <p:cNvPr id="479" name="Group 6"/>
          <p:cNvGrpSpPr/>
          <p:nvPr/>
        </p:nvGrpSpPr>
        <p:grpSpPr>
          <a:xfrm>
            <a:off x="587520" y="460440"/>
            <a:ext cx="777960" cy="177480"/>
            <a:chOff x="587520" y="460440"/>
            <a:chExt cx="777960" cy="177480"/>
          </a:xfrm>
        </p:grpSpPr>
        <p:sp>
          <p:nvSpPr>
            <p:cNvPr id="480"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81"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82"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83"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84"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85"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486" name="Group 13"/>
          <p:cNvGrpSpPr/>
          <p:nvPr/>
        </p:nvGrpSpPr>
        <p:grpSpPr>
          <a:xfrm>
            <a:off x="1332000" y="466560"/>
            <a:ext cx="90000" cy="90000"/>
            <a:chOff x="1332000" y="466560"/>
            <a:chExt cx="90000" cy="90000"/>
          </a:xfrm>
        </p:grpSpPr>
        <p:sp>
          <p:nvSpPr>
            <p:cNvPr id="487"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488"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489"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490"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491"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492" name="PlaceHolder 1"/>
          <p:cNvSpPr>
            <a:spLocks noGrp="1"/>
          </p:cNvSpPr>
          <p:nvPr>
            <p:ph type="body"/>
          </p:nvPr>
        </p:nvSpPr>
        <p:spPr>
          <a:xfrm>
            <a:off x="956160" y="1346040"/>
            <a:ext cx="4371480" cy="850680"/>
          </a:xfrm>
          <a:prstGeom prst="rect">
            <a:avLst/>
          </a:prstGeom>
          <a:noFill/>
          <a:ln w="0">
            <a:noFill/>
          </a:ln>
        </p:spPr>
        <p:txBody>
          <a:bodyPr numCol="1" spcCol="0" lIns="91440" tIns="45720" rIns="91440" bIns="45720" anchor="ctr">
            <a:normAutofit fontScale="77500" lnSpcReduction="19999"/>
          </a:bodyPr>
          <a:lstStyle>
            <a:lvl1pPr indent="0" algn="l">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l">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
        <p:nvSpPr>
          <p:cNvPr id="493" name="PlaceHolder 2"/>
          <p:cNvSpPr>
            <a:spLocks noGrp="1"/>
          </p:cNvSpPr>
          <p:nvPr>
            <p:ph type="body"/>
          </p:nvPr>
        </p:nvSpPr>
        <p:spPr>
          <a:xfrm>
            <a:off x="4668480" y="1739520"/>
            <a:ext cx="1942920" cy="181224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494" name="PlaceHolder 3"/>
          <p:cNvSpPr>
            <a:spLocks noGrp="1"/>
          </p:cNvSpPr>
          <p:nvPr>
            <p:ph type="body"/>
          </p:nvPr>
        </p:nvSpPr>
        <p:spPr>
          <a:xfrm>
            <a:off x="4668480" y="3958560"/>
            <a:ext cx="1942920" cy="181224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2_Title Slide">
    <p:bg>
      <p:bgPr>
        <a:solidFill>
          <a:schemeClr val="lt1"/>
        </a:solidFill>
      </p:bgPr>
    </p:bg>
    <p:spTree>
      <p:nvGrpSpPr>
        <p:cNvPr id="1" name=""/>
        <p:cNvGrpSpPr/>
        <p:nvPr/>
      </p:nvGrpSpPr>
      <p:grpSpPr>
        <a:xfrm>
          <a:off x="0" y="0"/>
          <a:ext cx="0" cy="0"/>
          <a:chOff x="0" y="0"/>
          <a:chExt cx="0" cy="0"/>
        </a:xfrm>
      </p:grpSpPr>
      <p:grpSp>
        <p:nvGrpSpPr>
          <p:cNvPr id="495" name="Group 6"/>
          <p:cNvGrpSpPr/>
          <p:nvPr/>
        </p:nvGrpSpPr>
        <p:grpSpPr>
          <a:xfrm>
            <a:off x="587520" y="460440"/>
            <a:ext cx="777960" cy="177480"/>
            <a:chOff x="587520" y="460440"/>
            <a:chExt cx="777960" cy="177480"/>
          </a:xfrm>
        </p:grpSpPr>
        <p:sp>
          <p:nvSpPr>
            <p:cNvPr id="496"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97"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98"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99"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500"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501"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502" name="Group 13"/>
          <p:cNvGrpSpPr/>
          <p:nvPr/>
        </p:nvGrpSpPr>
        <p:grpSpPr>
          <a:xfrm>
            <a:off x="1332000" y="466560"/>
            <a:ext cx="90000" cy="90000"/>
            <a:chOff x="1332000" y="466560"/>
            <a:chExt cx="90000" cy="90000"/>
          </a:xfrm>
        </p:grpSpPr>
        <p:sp>
          <p:nvSpPr>
            <p:cNvPr id="503"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504"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505"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506"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507"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508" name="PlaceHolder 1"/>
          <p:cNvSpPr>
            <a:spLocks noGrp="1"/>
          </p:cNvSpPr>
          <p:nvPr>
            <p:ph type="body"/>
          </p:nvPr>
        </p:nvSpPr>
        <p:spPr>
          <a:xfrm>
            <a:off x="2006640" y="2183400"/>
            <a:ext cx="1554840" cy="1554840"/>
          </a:xfrm>
          <a:prstGeom prst="rect">
            <a:avLst/>
          </a:prstGeom>
          <a:solidFill>
            <a:schemeClr val="lt2">
              <a:lumMod val="95000"/>
            </a:schemeClr>
          </a:solidFill>
          <a:ln w="0">
            <a:noFill/>
          </a:ln>
        </p:spPr>
        <p:txBody>
          <a:bodyPr lIns="90000" tIns="45000" rIns="90000" bIns="45000" anchor="t">
            <a:noAutofit/>
          </a:bodyPr>
          <a:lstStyle>
            <a:lvl1pPr algn="l">
              <a:spcBef>
                <a:spcPts val="1001"/>
              </a:spcBef>
              <a:buClr>
                <a:srgbClr val="FFFFFF"/>
              </a:buClr>
              <a:buSzPct val="45000"/>
              <a:buFont typeface="Wingdings" charset="2"/>
              <a:buChar char=""/>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marL="432000" indent="-324000" algn="l">
              <a:spcBef>
                <a:spcPts val="1001"/>
              </a:spcBef>
              <a:buClr>
                <a:srgbClr val="FFFFFF"/>
              </a:buClr>
              <a:buSzPct val="45000"/>
              <a:buFont typeface="Wingdings" charset="2"/>
              <a:buChar char=""/>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509" name="PlaceHolder 2"/>
          <p:cNvSpPr>
            <a:spLocks noGrp="1"/>
          </p:cNvSpPr>
          <p:nvPr>
            <p:ph type="body"/>
          </p:nvPr>
        </p:nvSpPr>
        <p:spPr>
          <a:xfrm>
            <a:off x="3081240" y="481680"/>
            <a:ext cx="6029280" cy="850680"/>
          </a:xfrm>
          <a:prstGeom prst="rect">
            <a:avLst/>
          </a:prstGeom>
          <a:noFill/>
          <a:ln w="0">
            <a:noFill/>
          </a:ln>
        </p:spPr>
        <p:txBody>
          <a:bodyPr numCol="1" spcCol="0" lIns="91440" tIns="45720" rIns="91440" bIns="45720" anchor="ctr">
            <a:normAutofit fontScale="77500" lnSpcReduction="19999"/>
          </a:bodyPr>
          <a:lstStyle>
            <a:lvl1pPr indent="0" algn="ctr">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ctr">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
        <p:nvSpPr>
          <p:cNvPr id="510" name="PlaceHolder 3"/>
          <p:cNvSpPr>
            <a:spLocks noGrp="1"/>
          </p:cNvSpPr>
          <p:nvPr>
            <p:ph type="body"/>
          </p:nvPr>
        </p:nvSpPr>
        <p:spPr>
          <a:xfrm>
            <a:off x="5259960" y="4033440"/>
            <a:ext cx="1297080" cy="129708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511" name="PlaceHolder 4"/>
          <p:cNvSpPr>
            <a:spLocks noGrp="1"/>
          </p:cNvSpPr>
          <p:nvPr>
            <p:ph type="body"/>
          </p:nvPr>
        </p:nvSpPr>
        <p:spPr>
          <a:xfrm>
            <a:off x="6884640" y="4033440"/>
            <a:ext cx="1297080" cy="129708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512" name="PlaceHolder 5"/>
          <p:cNvSpPr>
            <a:spLocks noGrp="1"/>
          </p:cNvSpPr>
          <p:nvPr>
            <p:ph type="body"/>
          </p:nvPr>
        </p:nvSpPr>
        <p:spPr>
          <a:xfrm>
            <a:off x="8509680" y="4033440"/>
            <a:ext cx="1297080" cy="129708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513" name="PlaceHolder 6"/>
          <p:cNvSpPr>
            <a:spLocks noGrp="1"/>
          </p:cNvSpPr>
          <p:nvPr>
            <p:ph type="body"/>
          </p:nvPr>
        </p:nvSpPr>
        <p:spPr>
          <a:xfrm>
            <a:off x="10134360" y="4033440"/>
            <a:ext cx="1297080" cy="129708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Slide">
    <p:spTree>
      <p:nvGrpSpPr>
        <p:cNvPr id="1" name=""/>
        <p:cNvGrpSpPr/>
        <p:nvPr/>
      </p:nvGrpSpPr>
      <p:grpSpPr>
        <a:xfrm>
          <a:off x="0" y="0"/>
          <a:ext cx="0" cy="0"/>
          <a:chOff x="0" y="0"/>
          <a:chExt cx="0" cy="0"/>
        </a:xfrm>
      </p:grpSpPr>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7_Title Slide">
    <p:bg>
      <p:bgPr>
        <a:solidFill>
          <a:schemeClr val="lt1"/>
        </a:solidFill>
      </p:bgPr>
    </p:bg>
    <p:spTree>
      <p:nvGrpSpPr>
        <p:cNvPr id="1" name=""/>
        <p:cNvGrpSpPr/>
        <p:nvPr/>
      </p:nvGrpSpPr>
      <p:grpSpPr>
        <a:xfrm>
          <a:off x="0" y="0"/>
          <a:ext cx="0" cy="0"/>
          <a:chOff x="0" y="0"/>
          <a:chExt cx="0" cy="0"/>
        </a:xfrm>
      </p:grpSpPr>
      <p:grpSp>
        <p:nvGrpSpPr>
          <p:cNvPr id="44" name="Group 6"/>
          <p:cNvGrpSpPr/>
          <p:nvPr/>
        </p:nvGrpSpPr>
        <p:grpSpPr>
          <a:xfrm>
            <a:off x="587520" y="460440"/>
            <a:ext cx="777960" cy="177480"/>
            <a:chOff x="587520" y="460440"/>
            <a:chExt cx="777960" cy="177480"/>
          </a:xfrm>
        </p:grpSpPr>
        <p:sp>
          <p:nvSpPr>
            <p:cNvPr id="45"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6"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7"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8"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49"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50"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51" name="Group 13"/>
          <p:cNvGrpSpPr/>
          <p:nvPr/>
        </p:nvGrpSpPr>
        <p:grpSpPr>
          <a:xfrm>
            <a:off x="1332000" y="466560"/>
            <a:ext cx="90000" cy="90000"/>
            <a:chOff x="1332000" y="466560"/>
            <a:chExt cx="90000" cy="90000"/>
          </a:xfrm>
        </p:grpSpPr>
        <p:sp>
          <p:nvSpPr>
            <p:cNvPr id="52"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53"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54"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55"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56"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57" name="PlaceHolder 1"/>
          <p:cNvSpPr>
            <a:spLocks noGrp="1"/>
          </p:cNvSpPr>
          <p:nvPr>
            <p:ph type="body"/>
          </p:nvPr>
        </p:nvSpPr>
        <p:spPr>
          <a:xfrm>
            <a:off x="3081240" y="481680"/>
            <a:ext cx="6029280" cy="850680"/>
          </a:xfrm>
          <a:prstGeom prst="rect">
            <a:avLst/>
          </a:prstGeom>
          <a:noFill/>
          <a:ln w="0">
            <a:noFill/>
          </a:ln>
        </p:spPr>
        <p:txBody>
          <a:bodyPr numCol="1" spcCol="0" lIns="91440" tIns="45720" rIns="91440" bIns="45720" anchor="ctr">
            <a:normAutofit fontScale="77500" lnSpcReduction="19999"/>
          </a:bodyPr>
          <a:lstStyle>
            <a:lvl1pPr indent="0" algn="ctr">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ctr">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
        <p:nvSpPr>
          <p:cNvPr id="58" name="PlaceHolder 2"/>
          <p:cNvSpPr>
            <a:spLocks noGrp="1"/>
          </p:cNvSpPr>
          <p:nvPr>
            <p:ph type="body"/>
          </p:nvPr>
        </p:nvSpPr>
        <p:spPr>
          <a:xfrm>
            <a:off x="1611720" y="1744560"/>
            <a:ext cx="2516760" cy="336816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59" name="PlaceHolder 3"/>
          <p:cNvSpPr>
            <a:spLocks noGrp="1"/>
          </p:cNvSpPr>
          <p:nvPr>
            <p:ph type="body"/>
          </p:nvPr>
        </p:nvSpPr>
        <p:spPr>
          <a:xfrm>
            <a:off x="4837320" y="1744560"/>
            <a:ext cx="2516760" cy="336816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60" name="PlaceHolder 4"/>
          <p:cNvSpPr>
            <a:spLocks noGrp="1"/>
          </p:cNvSpPr>
          <p:nvPr>
            <p:ph type="body"/>
          </p:nvPr>
        </p:nvSpPr>
        <p:spPr>
          <a:xfrm>
            <a:off x="8063280" y="1744560"/>
            <a:ext cx="2516760" cy="336816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3_Title Slide">
    <p:bg>
      <p:bgPr>
        <a:solidFill>
          <a:schemeClr val="lt1"/>
        </a:solidFill>
      </p:bgPr>
    </p:bg>
    <p:spTree>
      <p:nvGrpSpPr>
        <p:cNvPr id="1" name=""/>
        <p:cNvGrpSpPr/>
        <p:nvPr/>
      </p:nvGrpSpPr>
      <p:grpSpPr>
        <a:xfrm>
          <a:off x="0" y="0"/>
          <a:ext cx="0" cy="0"/>
          <a:chOff x="0" y="0"/>
          <a:chExt cx="0" cy="0"/>
        </a:xfrm>
      </p:grpSpPr>
      <p:grpSp>
        <p:nvGrpSpPr>
          <p:cNvPr id="61" name="Group 6"/>
          <p:cNvGrpSpPr/>
          <p:nvPr/>
        </p:nvGrpSpPr>
        <p:grpSpPr>
          <a:xfrm>
            <a:off x="587520" y="460440"/>
            <a:ext cx="777960" cy="177480"/>
            <a:chOff x="587520" y="460440"/>
            <a:chExt cx="777960" cy="177480"/>
          </a:xfrm>
        </p:grpSpPr>
        <p:sp>
          <p:nvSpPr>
            <p:cNvPr id="62"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63"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64"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65"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66"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67"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68" name="Group 13"/>
          <p:cNvGrpSpPr/>
          <p:nvPr/>
        </p:nvGrpSpPr>
        <p:grpSpPr>
          <a:xfrm>
            <a:off x="1332000" y="466560"/>
            <a:ext cx="90000" cy="90000"/>
            <a:chOff x="1332000" y="466560"/>
            <a:chExt cx="90000" cy="90000"/>
          </a:xfrm>
        </p:grpSpPr>
        <p:sp>
          <p:nvSpPr>
            <p:cNvPr id="69"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70"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71"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72"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73"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74" name="PlaceHolder 1"/>
          <p:cNvSpPr>
            <a:spLocks noGrp="1"/>
          </p:cNvSpPr>
          <p:nvPr>
            <p:ph type="body"/>
          </p:nvPr>
        </p:nvSpPr>
        <p:spPr>
          <a:xfrm>
            <a:off x="3081240" y="481680"/>
            <a:ext cx="6029280" cy="850680"/>
          </a:xfrm>
          <a:prstGeom prst="rect">
            <a:avLst/>
          </a:prstGeom>
          <a:noFill/>
          <a:ln w="0">
            <a:noFill/>
          </a:ln>
        </p:spPr>
        <p:txBody>
          <a:bodyPr numCol="1" spcCol="0" lIns="91440" tIns="45720" rIns="91440" bIns="45720" anchor="ctr">
            <a:normAutofit fontScale="77500" lnSpcReduction="19999"/>
          </a:bodyPr>
          <a:lstStyle>
            <a:lvl1pPr indent="0" algn="ctr">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ctr">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
        <p:nvSpPr>
          <p:cNvPr id="75" name="PlaceHolder 2"/>
          <p:cNvSpPr>
            <a:spLocks noGrp="1"/>
          </p:cNvSpPr>
          <p:nvPr>
            <p:ph type="body"/>
          </p:nvPr>
        </p:nvSpPr>
        <p:spPr>
          <a:xfrm>
            <a:off x="0" y="4573440"/>
            <a:ext cx="12191760" cy="228420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2_Title Slide">
    <p:bg>
      <p:bgPr>
        <a:solidFill>
          <a:schemeClr val="lt1"/>
        </a:solidFill>
      </p:bgPr>
    </p:bg>
    <p:spTree>
      <p:nvGrpSpPr>
        <p:cNvPr id="1" name=""/>
        <p:cNvGrpSpPr/>
        <p:nvPr/>
      </p:nvGrpSpPr>
      <p:grpSpPr>
        <a:xfrm>
          <a:off x="0" y="0"/>
          <a:ext cx="0" cy="0"/>
          <a:chOff x="0" y="0"/>
          <a:chExt cx="0" cy="0"/>
        </a:xfrm>
      </p:grpSpPr>
      <p:grpSp>
        <p:nvGrpSpPr>
          <p:cNvPr id="76" name="Group 6"/>
          <p:cNvGrpSpPr/>
          <p:nvPr/>
        </p:nvGrpSpPr>
        <p:grpSpPr>
          <a:xfrm>
            <a:off x="587520" y="460440"/>
            <a:ext cx="777960" cy="177480"/>
            <a:chOff x="587520" y="460440"/>
            <a:chExt cx="777960" cy="177480"/>
          </a:xfrm>
        </p:grpSpPr>
        <p:sp>
          <p:nvSpPr>
            <p:cNvPr id="77"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78"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79"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80"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81"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82"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83" name="Group 13"/>
          <p:cNvGrpSpPr/>
          <p:nvPr/>
        </p:nvGrpSpPr>
        <p:grpSpPr>
          <a:xfrm>
            <a:off x="1332000" y="466560"/>
            <a:ext cx="90000" cy="90000"/>
            <a:chOff x="1332000" y="466560"/>
            <a:chExt cx="90000" cy="90000"/>
          </a:xfrm>
        </p:grpSpPr>
        <p:sp>
          <p:nvSpPr>
            <p:cNvPr id="84"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85"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86"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87"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88"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89" name="PlaceHolder 1"/>
          <p:cNvSpPr>
            <a:spLocks noGrp="1"/>
          </p:cNvSpPr>
          <p:nvPr>
            <p:ph type="body"/>
          </p:nvPr>
        </p:nvSpPr>
        <p:spPr>
          <a:xfrm>
            <a:off x="3081240" y="481680"/>
            <a:ext cx="6029280" cy="850680"/>
          </a:xfrm>
          <a:prstGeom prst="rect">
            <a:avLst/>
          </a:prstGeom>
          <a:noFill/>
          <a:ln w="0">
            <a:noFill/>
          </a:ln>
        </p:spPr>
        <p:txBody>
          <a:bodyPr numCol="1" spcCol="0" lIns="91440" tIns="45720" rIns="91440" bIns="45720" anchor="ctr">
            <a:normAutofit fontScale="77500" lnSpcReduction="19999"/>
          </a:bodyPr>
          <a:lstStyle>
            <a:lvl1pPr indent="0" algn="ctr">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ctr">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
        <p:nvSpPr>
          <p:cNvPr id="90" name="PlaceHolder 2"/>
          <p:cNvSpPr>
            <a:spLocks noGrp="1"/>
          </p:cNvSpPr>
          <p:nvPr>
            <p:ph type="body"/>
          </p:nvPr>
        </p:nvSpPr>
        <p:spPr>
          <a:xfrm>
            <a:off x="0" y="4448520"/>
            <a:ext cx="12191760" cy="240912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1_Title Slide">
    <p:bg>
      <p:bgPr>
        <a:solidFill>
          <a:schemeClr val="lt1"/>
        </a:solidFill>
      </p:bgPr>
    </p:bg>
    <p:spTree>
      <p:nvGrpSpPr>
        <p:cNvPr id="1" name=""/>
        <p:cNvGrpSpPr/>
        <p:nvPr/>
      </p:nvGrpSpPr>
      <p:grpSpPr>
        <a:xfrm>
          <a:off x="0" y="0"/>
          <a:ext cx="0" cy="0"/>
          <a:chOff x="0" y="0"/>
          <a:chExt cx="0" cy="0"/>
        </a:xfrm>
      </p:grpSpPr>
      <p:grpSp>
        <p:nvGrpSpPr>
          <p:cNvPr id="91" name="Group 6"/>
          <p:cNvGrpSpPr/>
          <p:nvPr/>
        </p:nvGrpSpPr>
        <p:grpSpPr>
          <a:xfrm>
            <a:off x="587520" y="460440"/>
            <a:ext cx="777960" cy="177480"/>
            <a:chOff x="587520" y="460440"/>
            <a:chExt cx="777960" cy="177480"/>
          </a:xfrm>
        </p:grpSpPr>
        <p:sp>
          <p:nvSpPr>
            <p:cNvPr id="92"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93"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94"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95"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96"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97"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98" name="Group 13"/>
          <p:cNvGrpSpPr/>
          <p:nvPr/>
        </p:nvGrpSpPr>
        <p:grpSpPr>
          <a:xfrm>
            <a:off x="1332000" y="466560"/>
            <a:ext cx="90000" cy="90000"/>
            <a:chOff x="1332000" y="466560"/>
            <a:chExt cx="90000" cy="90000"/>
          </a:xfrm>
        </p:grpSpPr>
        <p:sp>
          <p:nvSpPr>
            <p:cNvPr id="99"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100"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101"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102"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103"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104" name="PlaceHolder 1"/>
          <p:cNvSpPr>
            <a:spLocks noGrp="1"/>
          </p:cNvSpPr>
          <p:nvPr>
            <p:ph type="body"/>
          </p:nvPr>
        </p:nvSpPr>
        <p:spPr>
          <a:xfrm>
            <a:off x="3081240" y="481680"/>
            <a:ext cx="6029280" cy="850680"/>
          </a:xfrm>
          <a:prstGeom prst="rect">
            <a:avLst/>
          </a:prstGeom>
          <a:noFill/>
          <a:ln w="0">
            <a:noFill/>
          </a:ln>
        </p:spPr>
        <p:txBody>
          <a:bodyPr numCol="1" spcCol="0" lIns="91440" tIns="45720" rIns="91440" bIns="45720" anchor="ctr">
            <a:normAutofit fontScale="77500" lnSpcReduction="19999"/>
          </a:bodyPr>
          <a:lstStyle>
            <a:lvl1pPr indent="0" algn="ctr">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ctr">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
        <p:nvSpPr>
          <p:cNvPr id="105" name="PlaceHolder 2"/>
          <p:cNvSpPr>
            <a:spLocks noGrp="1"/>
          </p:cNvSpPr>
          <p:nvPr>
            <p:ph type="body"/>
          </p:nvPr>
        </p:nvSpPr>
        <p:spPr>
          <a:xfrm>
            <a:off x="6919560" y="1862280"/>
            <a:ext cx="1488240" cy="110628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106" name="PlaceHolder 3"/>
          <p:cNvSpPr>
            <a:spLocks noGrp="1"/>
          </p:cNvSpPr>
          <p:nvPr>
            <p:ph type="body"/>
          </p:nvPr>
        </p:nvSpPr>
        <p:spPr>
          <a:xfrm>
            <a:off x="6919560" y="3415320"/>
            <a:ext cx="1488240" cy="110628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0_Title Slide">
    <p:bg>
      <p:bgPr>
        <a:solidFill>
          <a:schemeClr val="lt1"/>
        </a:solidFill>
      </p:bgPr>
    </p:bg>
    <p:spTree>
      <p:nvGrpSpPr>
        <p:cNvPr id="1" name=""/>
        <p:cNvGrpSpPr/>
        <p:nvPr/>
      </p:nvGrpSpPr>
      <p:grpSpPr>
        <a:xfrm>
          <a:off x="0" y="0"/>
          <a:ext cx="0" cy="0"/>
          <a:chOff x="0" y="0"/>
          <a:chExt cx="0" cy="0"/>
        </a:xfrm>
      </p:grpSpPr>
      <p:grpSp>
        <p:nvGrpSpPr>
          <p:cNvPr id="107" name="Group 6"/>
          <p:cNvGrpSpPr/>
          <p:nvPr/>
        </p:nvGrpSpPr>
        <p:grpSpPr>
          <a:xfrm>
            <a:off x="587520" y="460440"/>
            <a:ext cx="777960" cy="177480"/>
            <a:chOff x="587520" y="460440"/>
            <a:chExt cx="777960" cy="177480"/>
          </a:xfrm>
        </p:grpSpPr>
        <p:sp>
          <p:nvSpPr>
            <p:cNvPr id="108"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09"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10"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11"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12"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13"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114" name="Group 13"/>
          <p:cNvGrpSpPr/>
          <p:nvPr/>
        </p:nvGrpSpPr>
        <p:grpSpPr>
          <a:xfrm>
            <a:off x="1332000" y="466560"/>
            <a:ext cx="90000" cy="90000"/>
            <a:chOff x="1332000" y="466560"/>
            <a:chExt cx="90000" cy="90000"/>
          </a:xfrm>
        </p:grpSpPr>
        <p:sp>
          <p:nvSpPr>
            <p:cNvPr id="115"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116"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117"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118"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119"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120" name="PlaceHolder 1"/>
          <p:cNvSpPr>
            <a:spLocks noGrp="1"/>
          </p:cNvSpPr>
          <p:nvPr>
            <p:ph type="body"/>
          </p:nvPr>
        </p:nvSpPr>
        <p:spPr>
          <a:xfrm>
            <a:off x="1096920" y="2023200"/>
            <a:ext cx="1678320" cy="3577320"/>
          </a:xfrm>
          <a:prstGeom prst="rect">
            <a:avLst/>
          </a:prstGeom>
          <a:solidFill>
            <a:schemeClr val="lt2">
              <a:lumMod val="85000"/>
            </a:schemeClr>
          </a:solidFill>
          <a:ln w="0">
            <a:noFill/>
          </a:ln>
        </p:spPr>
        <p:txBody>
          <a:bodyPr lIns="90000" tIns="45000" rIns="90000" bIns="45000" anchor="t">
            <a:noAutofit/>
          </a:bodyPr>
          <a:lstStyle>
            <a:lvl1pPr algn="l">
              <a:spcBef>
                <a:spcPts val="1001"/>
              </a:spcBef>
              <a:buClr>
                <a:srgbClr val="FFFFFF"/>
              </a:buClr>
              <a:buSzPct val="45000"/>
              <a:buFont typeface="Wingdings" charset="2"/>
              <a:buChar char=""/>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marL="432000" indent="-324000" algn="l">
              <a:spcBef>
                <a:spcPts val="1001"/>
              </a:spcBef>
              <a:buClr>
                <a:srgbClr val="FFFFFF"/>
              </a:buClr>
              <a:buSzPct val="45000"/>
              <a:buFont typeface="Wingdings" charset="2"/>
              <a:buChar char=""/>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
        <p:nvSpPr>
          <p:cNvPr id="121" name="PlaceHolder 2"/>
          <p:cNvSpPr>
            <a:spLocks noGrp="1"/>
          </p:cNvSpPr>
          <p:nvPr>
            <p:ph type="body"/>
          </p:nvPr>
        </p:nvSpPr>
        <p:spPr>
          <a:xfrm>
            <a:off x="3081240" y="481680"/>
            <a:ext cx="6029280" cy="850680"/>
          </a:xfrm>
          <a:prstGeom prst="rect">
            <a:avLst/>
          </a:prstGeom>
          <a:noFill/>
          <a:ln w="0">
            <a:noFill/>
          </a:ln>
        </p:spPr>
        <p:txBody>
          <a:bodyPr numCol="1" spcCol="0" lIns="91440" tIns="45720" rIns="91440" bIns="45720" anchor="ctr">
            <a:normAutofit fontScale="77500" lnSpcReduction="19999"/>
          </a:bodyPr>
          <a:lstStyle>
            <a:lvl1pPr indent="0" algn="ctr">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ctr">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
        <p:nvSpPr>
          <p:cNvPr id="122" name="PlaceHolder 3"/>
          <p:cNvSpPr>
            <a:spLocks noGrp="1"/>
          </p:cNvSpPr>
          <p:nvPr>
            <p:ph type="body"/>
          </p:nvPr>
        </p:nvSpPr>
        <p:spPr>
          <a:xfrm>
            <a:off x="2453400" y="1620360"/>
            <a:ext cx="2057040" cy="438408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9_Title Slide">
    <p:bg>
      <p:bgPr>
        <a:solidFill>
          <a:schemeClr val="lt1"/>
        </a:solidFill>
      </p:bgPr>
    </p:bg>
    <p:spTree>
      <p:nvGrpSpPr>
        <p:cNvPr id="1" name=""/>
        <p:cNvGrpSpPr/>
        <p:nvPr/>
      </p:nvGrpSpPr>
      <p:grpSpPr>
        <a:xfrm>
          <a:off x="0" y="0"/>
          <a:ext cx="0" cy="0"/>
          <a:chOff x="0" y="0"/>
          <a:chExt cx="0" cy="0"/>
        </a:xfrm>
      </p:grpSpPr>
      <p:grpSp>
        <p:nvGrpSpPr>
          <p:cNvPr id="123" name="Group 6"/>
          <p:cNvGrpSpPr/>
          <p:nvPr/>
        </p:nvGrpSpPr>
        <p:grpSpPr>
          <a:xfrm>
            <a:off x="587520" y="460440"/>
            <a:ext cx="777960" cy="177480"/>
            <a:chOff x="587520" y="460440"/>
            <a:chExt cx="777960" cy="177480"/>
          </a:xfrm>
        </p:grpSpPr>
        <p:sp>
          <p:nvSpPr>
            <p:cNvPr id="124"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25"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26"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27"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28"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129"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130" name="Group 13"/>
          <p:cNvGrpSpPr/>
          <p:nvPr/>
        </p:nvGrpSpPr>
        <p:grpSpPr>
          <a:xfrm>
            <a:off x="1332000" y="466560"/>
            <a:ext cx="90000" cy="90000"/>
            <a:chOff x="1332000" y="466560"/>
            <a:chExt cx="90000" cy="90000"/>
          </a:xfrm>
        </p:grpSpPr>
        <p:sp>
          <p:nvSpPr>
            <p:cNvPr id="131" name="Oval 14"/>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132"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133"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134" name="Freeform: Shape 17"/>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135"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136" name="PlaceHolder 1"/>
          <p:cNvSpPr>
            <a:spLocks noGrp="1"/>
          </p:cNvSpPr>
          <p:nvPr>
            <p:ph type="body"/>
          </p:nvPr>
        </p:nvSpPr>
        <p:spPr>
          <a:xfrm>
            <a:off x="3081240" y="481680"/>
            <a:ext cx="6029280" cy="850680"/>
          </a:xfrm>
          <a:prstGeom prst="rect">
            <a:avLst/>
          </a:prstGeom>
          <a:noFill/>
          <a:ln w="0">
            <a:noFill/>
          </a:ln>
        </p:spPr>
        <p:txBody>
          <a:bodyPr numCol="1" spcCol="0" lIns="91440" tIns="45720" rIns="91440" bIns="45720" anchor="ctr">
            <a:normAutofit fontScale="77500" lnSpcReduction="19999"/>
          </a:bodyPr>
          <a:lstStyle>
            <a:lvl1pPr indent="0" algn="ctr">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ctr">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
        <p:nvSpPr>
          <p:cNvPr id="137" name="PlaceHolder 2"/>
          <p:cNvSpPr>
            <a:spLocks noGrp="1"/>
          </p:cNvSpPr>
          <p:nvPr>
            <p:ph type="body"/>
          </p:nvPr>
        </p:nvSpPr>
        <p:spPr>
          <a:xfrm>
            <a:off x="7361280" y="1874880"/>
            <a:ext cx="6897240" cy="433980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
</Relationships>
</file>

<file path=ppt/slideMasters/_rels/slideMaster33.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33.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sldMaster>
</file>

<file path=ppt/slideMasters/slideMaster3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grpSp>
        <p:nvGrpSpPr>
          <p:cNvPr id="514" name="Group 1"/>
          <p:cNvGrpSpPr/>
          <p:nvPr/>
        </p:nvGrpSpPr>
        <p:grpSpPr>
          <a:xfrm>
            <a:off x="587520" y="460440"/>
            <a:ext cx="777960" cy="177480"/>
            <a:chOff x="587520" y="460440"/>
            <a:chExt cx="777960" cy="177480"/>
          </a:xfrm>
        </p:grpSpPr>
        <p:sp>
          <p:nvSpPr>
            <p:cNvPr id="515" name="Freeform 5"/>
            <p:cNvSpPr/>
            <p:nvPr/>
          </p:nvSpPr>
          <p:spPr>
            <a:xfrm>
              <a:off x="587520" y="460440"/>
              <a:ext cx="91440" cy="176040"/>
            </a:xfrm>
            <a:custGeom>
              <a:avLst/>
              <a:gdLst>
                <a:gd name="textAreaLeft" fmla="*/ 0 w 91440"/>
                <a:gd name="textAreaRight" fmla="*/ 91800 w 91440"/>
                <a:gd name="textAreaTop" fmla="*/ 0 h 176040"/>
                <a:gd name="textAreaBottom" fmla="*/ 176400 h 176040"/>
                <a:gd name="GluePoint1X" fmla="*/ 170 w 204"/>
                <a:gd name="GluePoint1Y" fmla="*/ 319 h 389"/>
                <a:gd name="GluePoint2X" fmla="*/ 156 w 204"/>
                <a:gd name="GluePoint2Y" fmla="*/ 319 h 389"/>
                <a:gd name="GluePoint3X" fmla="*/ 130 w 204"/>
                <a:gd name="GluePoint3Y" fmla="*/ 308 h 389"/>
                <a:gd name="GluePoint4X" fmla="*/ 119 w 204"/>
                <a:gd name="GluePoint4Y" fmla="*/ 278 h 389"/>
                <a:gd name="GluePoint5X" fmla="*/ 119 w 204"/>
                <a:gd name="GluePoint5Y" fmla="*/ 161 h 389"/>
                <a:gd name="GluePoint6X" fmla="*/ 159 w 204"/>
                <a:gd name="GluePoint6Y" fmla="*/ 161 h 389"/>
                <a:gd name="GluePoint7X" fmla="*/ 183 w 204"/>
                <a:gd name="GluePoint7Y" fmla="*/ 152 h 389"/>
                <a:gd name="GluePoint8X" fmla="*/ 193 w 204"/>
                <a:gd name="GluePoint8Y" fmla="*/ 129 h 389"/>
                <a:gd name="GluePoint9X" fmla="*/ 183 w 204"/>
                <a:gd name="GluePoint9Y" fmla="*/ 105 h 389"/>
                <a:gd name="GluePoint10X" fmla="*/ 159 w 204"/>
                <a:gd name="GluePoint10Y" fmla="*/ 96 h 389"/>
                <a:gd name="GluePoint11X" fmla="*/ 119 w 204"/>
                <a:gd name="GluePoint11Y" fmla="*/ 96 h 389"/>
                <a:gd name="GluePoint12X" fmla="*/ 119 w 204"/>
                <a:gd name="GluePoint12Y" fmla="*/ 36 h 389"/>
                <a:gd name="GluePoint13X" fmla="*/ 109 w 204"/>
                <a:gd name="GluePoint13Y" fmla="*/ 10 h 389"/>
                <a:gd name="GluePoint14X" fmla="*/ 84 w 204"/>
                <a:gd name="GluePoint14Y" fmla="*/ 0 h 389"/>
                <a:gd name="GluePoint15X" fmla="*/ 59 w 204"/>
                <a:gd name="GluePoint15Y" fmla="*/ 11 h 389"/>
                <a:gd name="GluePoint16X" fmla="*/ 49 w 204"/>
                <a:gd name="GluePoint16Y" fmla="*/ 36 h 389"/>
                <a:gd name="GluePoint17X" fmla="*/ 49 w 204"/>
                <a:gd name="GluePoint17Y" fmla="*/ 96 h 389"/>
                <a:gd name="GluePoint18X" fmla="*/ 33 w 204"/>
                <a:gd name="GluePoint18Y" fmla="*/ 96 h 389"/>
                <a:gd name="GluePoint19X" fmla="*/ 10 w 204"/>
                <a:gd name="GluePoint19Y" fmla="*/ 105 h 389"/>
                <a:gd name="GluePoint20X" fmla="*/ 0 w 204"/>
                <a:gd name="GluePoint20Y" fmla="*/ 129 h 389"/>
                <a:gd name="GluePoint21X" fmla="*/ 10 w 204"/>
                <a:gd name="GluePoint21Y" fmla="*/ 152 h 389"/>
                <a:gd name="GluePoint22X" fmla="*/ 33 w 204"/>
                <a:gd name="GluePoint22Y" fmla="*/ 161 h 389"/>
                <a:gd name="GluePoint23X" fmla="*/ 49 w 204"/>
                <a:gd name="GluePoint23Y" fmla="*/ 161 h 389"/>
                <a:gd name="GluePoint24X" fmla="*/ 49 w 204"/>
                <a:gd name="GluePoint24Y" fmla="*/ 278 h 389"/>
                <a:gd name="GluePoint25X" fmla="*/ 63 w 204"/>
                <a:gd name="GluePoint25Y" fmla="*/ 334 h 389"/>
                <a:gd name="GluePoint26X" fmla="*/ 101 w 204"/>
                <a:gd name="GluePoint26Y" fmla="*/ 374 h 389"/>
                <a:gd name="GluePoint27X" fmla="*/ 156 w 204"/>
                <a:gd name="GluePoint27Y" fmla="*/ 389 h 389"/>
                <a:gd name="GluePoint28X" fmla="*/ 167 w 204"/>
                <a:gd name="GluePoint28Y" fmla="*/ 389 h 389"/>
                <a:gd name="GluePoint29X" fmla="*/ 192 w 204"/>
                <a:gd name="GluePoint29Y" fmla="*/ 380 h 389"/>
                <a:gd name="GluePoint30X" fmla="*/ 204 w 204"/>
                <a:gd name="GluePoint30Y" fmla="*/ 354 h 389"/>
                <a:gd name="GluePoint31X" fmla="*/ 194 w 204"/>
                <a:gd name="GluePoint31Y" fmla="*/ 330 h 389"/>
                <a:gd name="GluePoint32X" fmla="*/ 170 w 204"/>
                <a:gd name="GluePoint32Y" fmla="*/ 319 h 389"/>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Lst>
              <a:rect l="textAreaLeft" t="textAreaTop" r="textAreaRight" b="textAreaBottom"/>
              <a:pathLst>
                <a:path w="204" h="389">
                  <a:moveTo>
                    <a:pt x="170" y="319"/>
                  </a:moveTo>
                  <a:cubicBezTo>
                    <a:pt x="156" y="319"/>
                    <a:pt x="156" y="319"/>
                    <a:pt x="156" y="319"/>
                  </a:cubicBezTo>
                  <a:cubicBezTo>
                    <a:pt x="145" y="319"/>
                    <a:pt x="137" y="315"/>
                    <a:pt x="130" y="308"/>
                  </a:cubicBezTo>
                  <a:cubicBezTo>
                    <a:pt x="123" y="300"/>
                    <a:pt x="119" y="290"/>
                    <a:pt x="119" y="278"/>
                  </a:cubicBezTo>
                  <a:cubicBezTo>
                    <a:pt x="119" y="161"/>
                    <a:pt x="119" y="161"/>
                    <a:pt x="119" y="161"/>
                  </a:cubicBezTo>
                  <a:cubicBezTo>
                    <a:pt x="159" y="161"/>
                    <a:pt x="159" y="161"/>
                    <a:pt x="159" y="161"/>
                  </a:cubicBezTo>
                  <a:cubicBezTo>
                    <a:pt x="168" y="161"/>
                    <a:pt x="176" y="158"/>
                    <a:pt x="183" y="152"/>
                  </a:cubicBezTo>
                  <a:cubicBezTo>
                    <a:pt x="189" y="146"/>
                    <a:pt x="193" y="138"/>
                    <a:pt x="193" y="129"/>
                  </a:cubicBezTo>
                  <a:cubicBezTo>
                    <a:pt x="193" y="120"/>
                    <a:pt x="189" y="112"/>
                    <a:pt x="183" y="105"/>
                  </a:cubicBezTo>
                  <a:cubicBezTo>
                    <a:pt x="176" y="99"/>
                    <a:pt x="168" y="96"/>
                    <a:pt x="159" y="96"/>
                  </a:cubicBezTo>
                  <a:cubicBezTo>
                    <a:pt x="119" y="96"/>
                    <a:pt x="119" y="96"/>
                    <a:pt x="119" y="96"/>
                  </a:cubicBezTo>
                  <a:cubicBezTo>
                    <a:pt x="119" y="36"/>
                    <a:pt x="119" y="36"/>
                    <a:pt x="119" y="36"/>
                  </a:cubicBezTo>
                  <a:cubicBezTo>
                    <a:pt x="119" y="26"/>
                    <a:pt x="116" y="17"/>
                    <a:pt x="109" y="10"/>
                  </a:cubicBezTo>
                  <a:cubicBezTo>
                    <a:pt x="103" y="4"/>
                    <a:pt x="94" y="0"/>
                    <a:pt x="84" y="0"/>
                  </a:cubicBezTo>
                  <a:cubicBezTo>
                    <a:pt x="74" y="0"/>
                    <a:pt x="65" y="4"/>
                    <a:pt x="59" y="11"/>
                  </a:cubicBezTo>
                  <a:cubicBezTo>
                    <a:pt x="53" y="17"/>
                    <a:pt x="49" y="26"/>
                    <a:pt x="49" y="36"/>
                  </a:cubicBezTo>
                  <a:cubicBezTo>
                    <a:pt x="49" y="96"/>
                    <a:pt x="49" y="96"/>
                    <a:pt x="49" y="96"/>
                  </a:cubicBezTo>
                  <a:cubicBezTo>
                    <a:pt x="33" y="96"/>
                    <a:pt x="33" y="96"/>
                    <a:pt x="33" y="96"/>
                  </a:cubicBezTo>
                  <a:cubicBezTo>
                    <a:pt x="24" y="96"/>
                    <a:pt x="16" y="99"/>
                    <a:pt x="10" y="105"/>
                  </a:cubicBezTo>
                  <a:cubicBezTo>
                    <a:pt x="3" y="112"/>
                    <a:pt x="0" y="120"/>
                    <a:pt x="0" y="129"/>
                  </a:cubicBezTo>
                  <a:cubicBezTo>
                    <a:pt x="0" y="138"/>
                    <a:pt x="3" y="146"/>
                    <a:pt x="10" y="152"/>
                  </a:cubicBezTo>
                  <a:cubicBezTo>
                    <a:pt x="16" y="158"/>
                    <a:pt x="24" y="161"/>
                    <a:pt x="33" y="161"/>
                  </a:cubicBezTo>
                  <a:cubicBezTo>
                    <a:pt x="49" y="161"/>
                    <a:pt x="49" y="161"/>
                    <a:pt x="49" y="161"/>
                  </a:cubicBezTo>
                  <a:cubicBezTo>
                    <a:pt x="49" y="278"/>
                    <a:pt x="49" y="278"/>
                    <a:pt x="49" y="278"/>
                  </a:cubicBezTo>
                  <a:cubicBezTo>
                    <a:pt x="49" y="299"/>
                    <a:pt x="54" y="318"/>
                    <a:pt x="63" y="334"/>
                  </a:cubicBezTo>
                  <a:cubicBezTo>
                    <a:pt x="72" y="351"/>
                    <a:pt x="85" y="365"/>
                    <a:pt x="101" y="374"/>
                  </a:cubicBezTo>
                  <a:cubicBezTo>
                    <a:pt x="118" y="384"/>
                    <a:pt x="136" y="389"/>
                    <a:pt x="156" y="389"/>
                  </a:cubicBezTo>
                  <a:cubicBezTo>
                    <a:pt x="167" y="389"/>
                    <a:pt x="167" y="389"/>
                    <a:pt x="167" y="389"/>
                  </a:cubicBezTo>
                  <a:cubicBezTo>
                    <a:pt x="177" y="389"/>
                    <a:pt x="185" y="386"/>
                    <a:pt x="192" y="380"/>
                  </a:cubicBezTo>
                  <a:cubicBezTo>
                    <a:pt x="200" y="373"/>
                    <a:pt x="204" y="364"/>
                    <a:pt x="204" y="354"/>
                  </a:cubicBezTo>
                  <a:cubicBezTo>
                    <a:pt x="204" y="345"/>
                    <a:pt x="200" y="336"/>
                    <a:pt x="194" y="330"/>
                  </a:cubicBezTo>
                  <a:cubicBezTo>
                    <a:pt x="188" y="323"/>
                    <a:pt x="180" y="319"/>
                    <a:pt x="170" y="31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516" name="Freeform 6"/>
            <p:cNvSpPr/>
            <p:nvPr/>
          </p:nvSpPr>
          <p:spPr>
            <a:xfrm>
              <a:off x="694800" y="498240"/>
              <a:ext cx="138240" cy="138960"/>
            </a:xfrm>
            <a:custGeom>
              <a:avLst/>
              <a:gdLst>
                <a:gd name="textAreaLeft" fmla="*/ 0 w 138240"/>
                <a:gd name="textAreaRight" fmla="*/ 138600 w 138240"/>
                <a:gd name="textAreaTop" fmla="*/ 0 h 138960"/>
                <a:gd name="textAreaBottom" fmla="*/ 139320 h 138960"/>
                <a:gd name="GluePoint1X" fmla="*/ 232 w 307"/>
                <a:gd name="GluePoint1Y" fmla="*/ 20 h 307"/>
                <a:gd name="GluePoint2X" fmla="*/ 154 w 307"/>
                <a:gd name="GluePoint2Y" fmla="*/ 0 h 307"/>
                <a:gd name="GluePoint3X" fmla="*/ 75 w 307"/>
                <a:gd name="GluePoint3Y" fmla="*/ 20 h 307"/>
                <a:gd name="GluePoint4X" fmla="*/ 20 w 307"/>
                <a:gd name="GluePoint4Y" fmla="*/ 75 h 307"/>
                <a:gd name="GluePoint5X" fmla="*/ 0 w 307"/>
                <a:gd name="GluePoint5Y" fmla="*/ 154 h 307"/>
                <a:gd name="GluePoint6X" fmla="*/ 20 w 307"/>
                <a:gd name="GluePoint6Y" fmla="*/ 233 h 307"/>
                <a:gd name="GluePoint7X" fmla="*/ 75 w 307"/>
                <a:gd name="GluePoint7Y" fmla="*/ 288 h 307"/>
                <a:gd name="GluePoint8X" fmla="*/ 154 w 307"/>
                <a:gd name="GluePoint8Y" fmla="*/ 307 h 307"/>
                <a:gd name="GluePoint9X" fmla="*/ 232 w 307"/>
                <a:gd name="GluePoint9Y" fmla="*/ 288 h 307"/>
                <a:gd name="GluePoint10X" fmla="*/ 287 w 307"/>
                <a:gd name="GluePoint10Y" fmla="*/ 233 h 307"/>
                <a:gd name="GluePoint11X" fmla="*/ 307 w 307"/>
                <a:gd name="GluePoint11Y" fmla="*/ 154 h 307"/>
                <a:gd name="GluePoint12X" fmla="*/ 287 w 307"/>
                <a:gd name="GluePoint12Y" fmla="*/ 75 h 307"/>
                <a:gd name="GluePoint13X" fmla="*/ 232 w 307"/>
                <a:gd name="GluePoint13Y" fmla="*/ 20 h 307"/>
                <a:gd name="GluePoint14X" fmla="*/ 154 w 307"/>
                <a:gd name="GluePoint14Y" fmla="*/ 241 h 307"/>
                <a:gd name="GluePoint15X" fmla="*/ 110 w 307"/>
                <a:gd name="GluePoint15Y" fmla="*/ 230 h 307"/>
                <a:gd name="GluePoint16X" fmla="*/ 80 w 307"/>
                <a:gd name="GluePoint16Y" fmla="*/ 199 h 307"/>
                <a:gd name="GluePoint17X" fmla="*/ 69 w 307"/>
                <a:gd name="GluePoint17Y" fmla="*/ 154 h 307"/>
                <a:gd name="GluePoint18X" fmla="*/ 80 w 307"/>
                <a:gd name="GluePoint18Y" fmla="*/ 109 h 307"/>
                <a:gd name="GluePoint19X" fmla="*/ 110 w 307"/>
                <a:gd name="GluePoint19Y" fmla="*/ 78 h 307"/>
                <a:gd name="GluePoint20X" fmla="*/ 154 w 307"/>
                <a:gd name="GluePoint20Y" fmla="*/ 67 h 307"/>
                <a:gd name="GluePoint21X" fmla="*/ 197 w 307"/>
                <a:gd name="GluePoint21Y" fmla="*/ 78 h 307"/>
                <a:gd name="GluePoint22X" fmla="*/ 227 w 307"/>
                <a:gd name="GluePoint22Y" fmla="*/ 108 h 307"/>
                <a:gd name="GluePoint23X" fmla="*/ 238 w 307"/>
                <a:gd name="GluePoint23Y" fmla="*/ 154 h 307"/>
                <a:gd name="GluePoint24X" fmla="*/ 227 w 307"/>
                <a:gd name="GluePoint24Y" fmla="*/ 199 h 307"/>
                <a:gd name="GluePoint25X" fmla="*/ 197 w 307"/>
                <a:gd name="GluePoint25Y" fmla="*/ 230 h 307"/>
                <a:gd name="GluePoint26X" fmla="*/ 154 w 307"/>
                <a:gd name="GluePoint26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307" h="307">
                  <a:moveTo>
                    <a:pt x="232" y="20"/>
                  </a:moveTo>
                  <a:cubicBezTo>
                    <a:pt x="209" y="7"/>
                    <a:pt x="183" y="0"/>
                    <a:pt x="154" y="0"/>
                  </a:cubicBezTo>
                  <a:cubicBezTo>
                    <a:pt x="125" y="0"/>
                    <a:pt x="98" y="7"/>
                    <a:pt x="75" y="20"/>
                  </a:cubicBezTo>
                  <a:cubicBezTo>
                    <a:pt x="52" y="33"/>
                    <a:pt x="33" y="52"/>
                    <a:pt x="20" y="75"/>
                  </a:cubicBezTo>
                  <a:cubicBezTo>
                    <a:pt x="7" y="98"/>
                    <a:pt x="0" y="125"/>
                    <a:pt x="0" y="154"/>
                  </a:cubicBezTo>
                  <a:cubicBezTo>
                    <a:pt x="0" y="183"/>
                    <a:pt x="7" y="210"/>
                    <a:pt x="20" y="233"/>
                  </a:cubicBezTo>
                  <a:cubicBezTo>
                    <a:pt x="33" y="256"/>
                    <a:pt x="52" y="274"/>
                    <a:pt x="75" y="288"/>
                  </a:cubicBezTo>
                  <a:cubicBezTo>
                    <a:pt x="98" y="301"/>
                    <a:pt x="125" y="307"/>
                    <a:pt x="154" y="307"/>
                  </a:cubicBezTo>
                  <a:cubicBezTo>
                    <a:pt x="183" y="307"/>
                    <a:pt x="209" y="301"/>
                    <a:pt x="232" y="288"/>
                  </a:cubicBezTo>
                  <a:cubicBezTo>
                    <a:pt x="255" y="274"/>
                    <a:pt x="274" y="256"/>
                    <a:pt x="287" y="233"/>
                  </a:cubicBezTo>
                  <a:cubicBezTo>
                    <a:pt x="301" y="210"/>
                    <a:pt x="307" y="183"/>
                    <a:pt x="307" y="154"/>
                  </a:cubicBezTo>
                  <a:cubicBezTo>
                    <a:pt x="307" y="124"/>
                    <a:pt x="300" y="98"/>
                    <a:pt x="287" y="75"/>
                  </a:cubicBezTo>
                  <a:cubicBezTo>
                    <a:pt x="274" y="52"/>
                    <a:pt x="255" y="33"/>
                    <a:pt x="232" y="20"/>
                  </a:cubicBezTo>
                  <a:close/>
                  <a:moveTo>
                    <a:pt x="154" y="241"/>
                  </a:moveTo>
                  <a:cubicBezTo>
                    <a:pt x="137" y="241"/>
                    <a:pt x="123" y="237"/>
                    <a:pt x="110" y="230"/>
                  </a:cubicBezTo>
                  <a:cubicBezTo>
                    <a:pt x="98" y="222"/>
                    <a:pt x="88" y="212"/>
                    <a:pt x="80" y="199"/>
                  </a:cubicBezTo>
                  <a:cubicBezTo>
                    <a:pt x="73" y="186"/>
                    <a:pt x="69" y="171"/>
                    <a:pt x="69" y="154"/>
                  </a:cubicBezTo>
                  <a:cubicBezTo>
                    <a:pt x="69" y="137"/>
                    <a:pt x="73" y="122"/>
                    <a:pt x="80" y="109"/>
                  </a:cubicBezTo>
                  <a:cubicBezTo>
                    <a:pt x="88" y="95"/>
                    <a:pt x="98" y="85"/>
                    <a:pt x="110" y="78"/>
                  </a:cubicBezTo>
                  <a:cubicBezTo>
                    <a:pt x="123" y="70"/>
                    <a:pt x="137" y="67"/>
                    <a:pt x="154" y="67"/>
                  </a:cubicBezTo>
                  <a:cubicBezTo>
                    <a:pt x="170" y="67"/>
                    <a:pt x="184" y="70"/>
                    <a:pt x="197" y="78"/>
                  </a:cubicBezTo>
                  <a:cubicBezTo>
                    <a:pt x="210" y="85"/>
                    <a:pt x="220" y="95"/>
                    <a:pt x="227" y="108"/>
                  </a:cubicBezTo>
                  <a:cubicBezTo>
                    <a:pt x="234" y="122"/>
                    <a:pt x="238" y="137"/>
                    <a:pt x="238" y="154"/>
                  </a:cubicBezTo>
                  <a:cubicBezTo>
                    <a:pt x="238" y="171"/>
                    <a:pt x="234" y="186"/>
                    <a:pt x="227" y="199"/>
                  </a:cubicBezTo>
                  <a:cubicBezTo>
                    <a:pt x="220" y="212"/>
                    <a:pt x="210" y="222"/>
                    <a:pt x="197" y="230"/>
                  </a:cubicBezTo>
                  <a:cubicBezTo>
                    <a:pt x="184" y="237"/>
                    <a:pt x="170" y="241"/>
                    <a:pt x="154"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517" name="Freeform 7"/>
            <p:cNvSpPr/>
            <p:nvPr/>
          </p:nvSpPr>
          <p:spPr>
            <a:xfrm>
              <a:off x="858960" y="499320"/>
              <a:ext cx="127440" cy="138600"/>
            </a:xfrm>
            <a:custGeom>
              <a:avLst/>
              <a:gdLst>
                <a:gd name="textAreaLeft" fmla="*/ 0 w 127440"/>
                <a:gd name="textAreaRight" fmla="*/ 127800 w 127440"/>
                <a:gd name="textAreaTop" fmla="*/ 0 h 138600"/>
                <a:gd name="textAreaBottom" fmla="*/ 138960 h 138600"/>
                <a:gd name="GluePoint1X" fmla="*/ 247 w 283"/>
                <a:gd name="GluePoint1Y" fmla="*/ 0 h 306"/>
                <a:gd name="GluePoint2X" fmla="*/ 222 w 283"/>
                <a:gd name="GluePoint2Y" fmla="*/ 10 h 306"/>
                <a:gd name="GluePoint3X" fmla="*/ 213 w 283"/>
                <a:gd name="GluePoint3Y" fmla="*/ 35 h 306"/>
                <a:gd name="GluePoint4X" fmla="*/ 213 w 283"/>
                <a:gd name="GluePoint4Y" fmla="*/ 182 h 306"/>
                <a:gd name="GluePoint5X" fmla="*/ 204 w 283"/>
                <a:gd name="GluePoint5Y" fmla="*/ 210 h 306"/>
                <a:gd name="GluePoint6X" fmla="*/ 179 w 283"/>
                <a:gd name="GluePoint6Y" fmla="*/ 230 h 306"/>
                <a:gd name="GluePoint7X" fmla="*/ 142 w 283"/>
                <a:gd name="GluePoint7Y" fmla="*/ 238 h 306"/>
                <a:gd name="GluePoint8X" fmla="*/ 104 w 283"/>
                <a:gd name="GluePoint8Y" fmla="*/ 230 h 306"/>
                <a:gd name="GluePoint9X" fmla="*/ 79 w 283"/>
                <a:gd name="GluePoint9Y" fmla="*/ 206 h 306"/>
                <a:gd name="GluePoint10X" fmla="*/ 70 w 283"/>
                <a:gd name="GluePoint10Y" fmla="*/ 164 h 306"/>
                <a:gd name="GluePoint11X" fmla="*/ 70 w 283"/>
                <a:gd name="GluePoint11Y" fmla="*/ 35 h 306"/>
                <a:gd name="GluePoint12X" fmla="*/ 60 w 283"/>
                <a:gd name="GluePoint12Y" fmla="*/ 11 h 306"/>
                <a:gd name="GluePoint13X" fmla="*/ 35 w 283"/>
                <a:gd name="GluePoint13Y" fmla="*/ 0 h 306"/>
                <a:gd name="GluePoint14X" fmla="*/ 10 w 283"/>
                <a:gd name="GluePoint14Y" fmla="*/ 11 h 306"/>
                <a:gd name="GluePoint15X" fmla="*/ 0 w 283"/>
                <a:gd name="GluePoint15Y" fmla="*/ 35 h 306"/>
                <a:gd name="GluePoint16X" fmla="*/ 0 w 283"/>
                <a:gd name="GluePoint16Y" fmla="*/ 164 h 306"/>
                <a:gd name="GluePoint17X" fmla="*/ 18 w 283"/>
                <a:gd name="GluePoint17Y" fmla="*/ 241 h 306"/>
                <a:gd name="GluePoint18X" fmla="*/ 68 w 283"/>
                <a:gd name="GluePoint18Y" fmla="*/ 290 h 306"/>
                <a:gd name="GluePoint19X" fmla="*/ 139 w 283"/>
                <a:gd name="GluePoint19Y" fmla="*/ 306 h 306"/>
                <a:gd name="GluePoint20X" fmla="*/ 204 w 283"/>
                <a:gd name="GluePoint20Y" fmla="*/ 290 h 306"/>
                <a:gd name="GluePoint21X" fmla="*/ 216 w 283"/>
                <a:gd name="GluePoint21Y" fmla="*/ 283 h 306"/>
                <a:gd name="GluePoint22X" fmla="*/ 222 w 283"/>
                <a:gd name="GluePoint22Y" fmla="*/ 293 h 306"/>
                <a:gd name="GluePoint23X" fmla="*/ 247 w 283"/>
                <a:gd name="GluePoint23Y" fmla="*/ 303 h 306"/>
                <a:gd name="GluePoint24X" fmla="*/ 272 w 283"/>
                <a:gd name="GluePoint24Y" fmla="*/ 293 h 306"/>
                <a:gd name="GluePoint25X" fmla="*/ 283 w 283"/>
                <a:gd name="GluePoint25Y" fmla="*/ 268 h 306"/>
                <a:gd name="GluePoint26X" fmla="*/ 283 w 283"/>
                <a:gd name="GluePoint26Y" fmla="*/ 35 h 306"/>
                <a:gd name="GluePoint27X" fmla="*/ 272 w 283"/>
                <a:gd name="GluePoint27Y" fmla="*/ 10 h 306"/>
                <a:gd name="GluePoint28X" fmla="*/ 247 w 283"/>
                <a:gd name="GluePoint28Y" fmla="*/ 0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Lst>
              <a:rect l="textAreaLeft" t="textAreaTop" r="textAreaRight" b="textAreaBottom"/>
              <a:pathLst>
                <a:path w="283" h="306">
                  <a:moveTo>
                    <a:pt x="247" y="0"/>
                  </a:moveTo>
                  <a:cubicBezTo>
                    <a:pt x="238" y="0"/>
                    <a:pt x="229" y="4"/>
                    <a:pt x="222" y="10"/>
                  </a:cubicBezTo>
                  <a:cubicBezTo>
                    <a:pt x="216" y="17"/>
                    <a:pt x="213" y="25"/>
                    <a:pt x="213" y="35"/>
                  </a:cubicBezTo>
                  <a:cubicBezTo>
                    <a:pt x="213" y="182"/>
                    <a:pt x="213" y="182"/>
                    <a:pt x="213" y="182"/>
                  </a:cubicBezTo>
                  <a:cubicBezTo>
                    <a:pt x="213" y="192"/>
                    <a:pt x="210" y="201"/>
                    <a:pt x="204" y="210"/>
                  </a:cubicBezTo>
                  <a:cubicBezTo>
                    <a:pt x="198" y="218"/>
                    <a:pt x="190" y="225"/>
                    <a:pt x="179" y="230"/>
                  </a:cubicBezTo>
                  <a:cubicBezTo>
                    <a:pt x="169" y="235"/>
                    <a:pt x="156" y="238"/>
                    <a:pt x="142" y="238"/>
                  </a:cubicBezTo>
                  <a:cubicBezTo>
                    <a:pt x="128" y="238"/>
                    <a:pt x="115" y="235"/>
                    <a:pt x="104" y="230"/>
                  </a:cubicBezTo>
                  <a:cubicBezTo>
                    <a:pt x="94" y="224"/>
                    <a:pt x="86" y="217"/>
                    <a:pt x="79" y="206"/>
                  </a:cubicBezTo>
                  <a:cubicBezTo>
                    <a:pt x="73" y="196"/>
                    <a:pt x="70" y="181"/>
                    <a:pt x="70" y="164"/>
                  </a:cubicBezTo>
                  <a:cubicBezTo>
                    <a:pt x="70" y="35"/>
                    <a:pt x="70" y="35"/>
                    <a:pt x="70" y="35"/>
                  </a:cubicBezTo>
                  <a:cubicBezTo>
                    <a:pt x="70" y="26"/>
                    <a:pt x="66" y="17"/>
                    <a:pt x="60" y="11"/>
                  </a:cubicBezTo>
                  <a:cubicBezTo>
                    <a:pt x="53" y="4"/>
                    <a:pt x="44" y="0"/>
                    <a:pt x="35" y="0"/>
                  </a:cubicBezTo>
                  <a:cubicBezTo>
                    <a:pt x="25" y="0"/>
                    <a:pt x="17" y="4"/>
                    <a:pt x="10" y="11"/>
                  </a:cubicBezTo>
                  <a:cubicBezTo>
                    <a:pt x="3" y="17"/>
                    <a:pt x="0" y="26"/>
                    <a:pt x="0" y="35"/>
                  </a:cubicBezTo>
                  <a:cubicBezTo>
                    <a:pt x="0" y="164"/>
                    <a:pt x="0" y="164"/>
                    <a:pt x="0" y="164"/>
                  </a:cubicBezTo>
                  <a:cubicBezTo>
                    <a:pt x="0" y="194"/>
                    <a:pt x="6" y="219"/>
                    <a:pt x="18" y="241"/>
                  </a:cubicBezTo>
                  <a:cubicBezTo>
                    <a:pt x="30" y="262"/>
                    <a:pt x="47" y="278"/>
                    <a:pt x="68" y="290"/>
                  </a:cubicBezTo>
                  <a:cubicBezTo>
                    <a:pt x="89" y="300"/>
                    <a:pt x="113" y="306"/>
                    <a:pt x="139" y="306"/>
                  </a:cubicBezTo>
                  <a:cubicBezTo>
                    <a:pt x="163" y="306"/>
                    <a:pt x="185" y="301"/>
                    <a:pt x="204" y="290"/>
                  </a:cubicBezTo>
                  <a:cubicBezTo>
                    <a:pt x="208" y="288"/>
                    <a:pt x="212" y="286"/>
                    <a:pt x="216" y="283"/>
                  </a:cubicBezTo>
                  <a:cubicBezTo>
                    <a:pt x="218" y="288"/>
                    <a:pt x="220" y="291"/>
                    <a:pt x="222" y="293"/>
                  </a:cubicBezTo>
                  <a:cubicBezTo>
                    <a:pt x="229" y="300"/>
                    <a:pt x="238" y="303"/>
                    <a:pt x="247" y="303"/>
                  </a:cubicBezTo>
                  <a:cubicBezTo>
                    <a:pt x="257" y="303"/>
                    <a:pt x="266" y="300"/>
                    <a:pt x="272" y="293"/>
                  </a:cubicBezTo>
                  <a:cubicBezTo>
                    <a:pt x="277" y="289"/>
                    <a:pt x="283" y="281"/>
                    <a:pt x="283" y="268"/>
                  </a:cubicBezTo>
                  <a:cubicBezTo>
                    <a:pt x="283" y="35"/>
                    <a:pt x="283" y="35"/>
                    <a:pt x="283" y="35"/>
                  </a:cubicBezTo>
                  <a:cubicBezTo>
                    <a:pt x="283" y="25"/>
                    <a:pt x="279" y="17"/>
                    <a:pt x="272" y="10"/>
                  </a:cubicBezTo>
                  <a:cubicBezTo>
                    <a:pt x="266" y="4"/>
                    <a:pt x="257" y="0"/>
                    <a:pt x="247" y="0"/>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518" name="Freeform 8"/>
            <p:cNvSpPr/>
            <p:nvPr/>
          </p:nvSpPr>
          <p:spPr>
            <a:xfrm>
              <a:off x="1020960" y="497880"/>
              <a:ext cx="90720" cy="138600"/>
            </a:xfrm>
            <a:custGeom>
              <a:avLst/>
              <a:gdLst>
                <a:gd name="textAreaLeft" fmla="*/ 0 w 90720"/>
                <a:gd name="textAreaRight" fmla="*/ 91080 w 90720"/>
                <a:gd name="textAreaTop" fmla="*/ 0 h 138600"/>
                <a:gd name="textAreaBottom" fmla="*/ 138960 h 138600"/>
                <a:gd name="GluePoint1X" fmla="*/ 181 w 202"/>
                <a:gd name="GluePoint1Y" fmla="*/ 9 h 306"/>
                <a:gd name="GluePoint2X" fmla="*/ 181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10 w 202"/>
                <a:gd name="GluePoint8Y" fmla="*/ 13 h 306"/>
                <a:gd name="GluePoint9X" fmla="*/ 0 w 202"/>
                <a:gd name="GluePoint9Y" fmla="*/ 38 h 306"/>
                <a:gd name="GluePoint10X" fmla="*/ 0 w 202"/>
                <a:gd name="GluePoint10Y" fmla="*/ 271 h 306"/>
                <a:gd name="GluePoint11X" fmla="*/ 10 w 202"/>
                <a:gd name="GluePoint11Y" fmla="*/ 296 h 306"/>
                <a:gd name="GluePoint12X" fmla="*/ 35 w 202"/>
                <a:gd name="GluePoint12Y" fmla="*/ 306 h 306"/>
                <a:gd name="GluePoint13X" fmla="*/ 60 w 202"/>
                <a:gd name="GluePoint13Y" fmla="*/ 296 h 306"/>
                <a:gd name="GluePoint14X" fmla="*/ 70 w 202"/>
                <a:gd name="GluePoint14Y" fmla="*/ 271 h 306"/>
                <a:gd name="GluePoint15X" fmla="*/ 70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9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1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1" y="9"/>
                  </a:moveTo>
                  <a:cubicBezTo>
                    <a:pt x="181" y="9"/>
                    <a:pt x="181" y="9"/>
                    <a:pt x="181" y="9"/>
                  </a:cubicBezTo>
                  <a:cubicBezTo>
                    <a:pt x="170" y="3"/>
                    <a:pt x="156" y="0"/>
                    <a:pt x="138" y="0"/>
                  </a:cubicBezTo>
                  <a:cubicBezTo>
                    <a:pt x="116" y="0"/>
                    <a:pt x="96" y="6"/>
                    <a:pt x="78" y="17"/>
                  </a:cubicBezTo>
                  <a:cubicBezTo>
                    <a:pt x="74" y="19"/>
                    <a:pt x="70" y="21"/>
                    <a:pt x="67" y="24"/>
                  </a:cubicBezTo>
                  <a:cubicBezTo>
                    <a:pt x="65" y="19"/>
                    <a:pt x="62" y="15"/>
                    <a:pt x="60" y="13"/>
                  </a:cubicBezTo>
                  <a:cubicBezTo>
                    <a:pt x="56" y="9"/>
                    <a:pt x="48" y="3"/>
                    <a:pt x="35" y="3"/>
                  </a:cubicBezTo>
                  <a:cubicBezTo>
                    <a:pt x="22" y="3"/>
                    <a:pt x="14" y="9"/>
                    <a:pt x="10" y="13"/>
                  </a:cubicBezTo>
                  <a:cubicBezTo>
                    <a:pt x="5" y="17"/>
                    <a:pt x="0" y="25"/>
                    <a:pt x="0" y="38"/>
                  </a:cubicBezTo>
                  <a:cubicBezTo>
                    <a:pt x="0" y="271"/>
                    <a:pt x="0" y="271"/>
                    <a:pt x="0" y="271"/>
                  </a:cubicBezTo>
                  <a:cubicBezTo>
                    <a:pt x="0" y="284"/>
                    <a:pt x="5" y="292"/>
                    <a:pt x="10" y="296"/>
                  </a:cubicBezTo>
                  <a:cubicBezTo>
                    <a:pt x="14" y="301"/>
                    <a:pt x="22" y="306"/>
                    <a:pt x="35" y="306"/>
                  </a:cubicBezTo>
                  <a:cubicBezTo>
                    <a:pt x="48" y="306"/>
                    <a:pt x="56" y="301"/>
                    <a:pt x="60" y="296"/>
                  </a:cubicBezTo>
                  <a:cubicBezTo>
                    <a:pt x="64" y="292"/>
                    <a:pt x="70" y="284"/>
                    <a:pt x="70" y="271"/>
                  </a:cubicBezTo>
                  <a:cubicBezTo>
                    <a:pt x="70" y="123"/>
                    <a:pt x="70" y="123"/>
                    <a:pt x="70" y="123"/>
                  </a:cubicBezTo>
                  <a:cubicBezTo>
                    <a:pt x="70" y="111"/>
                    <a:pt x="73" y="101"/>
                    <a:pt x="79" y="93"/>
                  </a:cubicBezTo>
                  <a:cubicBezTo>
                    <a:pt x="86" y="84"/>
                    <a:pt x="94" y="78"/>
                    <a:pt x="106" y="73"/>
                  </a:cubicBezTo>
                  <a:cubicBezTo>
                    <a:pt x="118" y="69"/>
                    <a:pt x="132" y="67"/>
                    <a:pt x="148" y="69"/>
                  </a:cubicBezTo>
                  <a:cubicBezTo>
                    <a:pt x="149" y="69"/>
                    <a:pt x="149" y="69"/>
                    <a:pt x="149" y="69"/>
                  </a:cubicBezTo>
                  <a:cubicBezTo>
                    <a:pt x="154" y="69"/>
                    <a:pt x="159" y="69"/>
                    <a:pt x="163" y="70"/>
                  </a:cubicBezTo>
                  <a:cubicBezTo>
                    <a:pt x="171" y="70"/>
                    <a:pt x="178" y="69"/>
                    <a:pt x="183" y="66"/>
                  </a:cubicBezTo>
                  <a:cubicBezTo>
                    <a:pt x="188" y="63"/>
                    <a:pt x="195" y="58"/>
                    <a:pt x="198" y="46"/>
                  </a:cubicBezTo>
                  <a:cubicBezTo>
                    <a:pt x="198" y="45"/>
                    <a:pt x="198" y="45"/>
                    <a:pt x="198" y="45"/>
                  </a:cubicBezTo>
                  <a:cubicBezTo>
                    <a:pt x="202" y="30"/>
                    <a:pt x="195" y="16"/>
                    <a:pt x="181"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519" name="Freeform 9"/>
            <p:cNvSpPr/>
            <p:nvPr/>
          </p:nvSpPr>
          <p:spPr>
            <a:xfrm>
              <a:off x="1131840" y="497880"/>
              <a:ext cx="90720" cy="138600"/>
            </a:xfrm>
            <a:custGeom>
              <a:avLst/>
              <a:gdLst>
                <a:gd name="textAreaLeft" fmla="*/ 0 w 90720"/>
                <a:gd name="textAreaRight" fmla="*/ 91080 w 90720"/>
                <a:gd name="textAreaTop" fmla="*/ 0 h 138600"/>
                <a:gd name="textAreaBottom" fmla="*/ 138960 h 138600"/>
                <a:gd name="GluePoint1X" fmla="*/ 180 w 202"/>
                <a:gd name="GluePoint1Y" fmla="*/ 9 h 306"/>
                <a:gd name="GluePoint2X" fmla="*/ 180 w 202"/>
                <a:gd name="GluePoint2Y" fmla="*/ 9 h 306"/>
                <a:gd name="GluePoint3X" fmla="*/ 138 w 202"/>
                <a:gd name="GluePoint3Y" fmla="*/ 0 h 306"/>
                <a:gd name="GluePoint4X" fmla="*/ 78 w 202"/>
                <a:gd name="GluePoint4Y" fmla="*/ 17 h 306"/>
                <a:gd name="GluePoint5X" fmla="*/ 67 w 202"/>
                <a:gd name="GluePoint5Y" fmla="*/ 24 h 306"/>
                <a:gd name="GluePoint6X" fmla="*/ 60 w 202"/>
                <a:gd name="GluePoint6Y" fmla="*/ 13 h 306"/>
                <a:gd name="GluePoint7X" fmla="*/ 35 w 202"/>
                <a:gd name="GluePoint7Y" fmla="*/ 3 h 306"/>
                <a:gd name="GluePoint8X" fmla="*/ 9 w 202"/>
                <a:gd name="GluePoint8Y" fmla="*/ 13 h 306"/>
                <a:gd name="GluePoint9X" fmla="*/ 0 w 202"/>
                <a:gd name="GluePoint9Y" fmla="*/ 38 h 306"/>
                <a:gd name="GluePoint10X" fmla="*/ 0 w 202"/>
                <a:gd name="GluePoint10Y" fmla="*/ 271 h 306"/>
                <a:gd name="GluePoint11X" fmla="*/ 9 w 202"/>
                <a:gd name="GluePoint11Y" fmla="*/ 296 h 306"/>
                <a:gd name="GluePoint12X" fmla="*/ 35 w 202"/>
                <a:gd name="GluePoint12Y" fmla="*/ 306 h 306"/>
                <a:gd name="GluePoint13X" fmla="*/ 60 w 202"/>
                <a:gd name="GluePoint13Y" fmla="*/ 296 h 306"/>
                <a:gd name="GluePoint14X" fmla="*/ 69 w 202"/>
                <a:gd name="GluePoint14Y" fmla="*/ 271 h 306"/>
                <a:gd name="GluePoint15X" fmla="*/ 69 w 202"/>
                <a:gd name="GluePoint15Y" fmla="*/ 123 h 306"/>
                <a:gd name="GluePoint16X" fmla="*/ 79 w 202"/>
                <a:gd name="GluePoint16Y" fmla="*/ 93 h 306"/>
                <a:gd name="GluePoint17X" fmla="*/ 106 w 202"/>
                <a:gd name="GluePoint17Y" fmla="*/ 73 h 306"/>
                <a:gd name="GluePoint18X" fmla="*/ 148 w 202"/>
                <a:gd name="GluePoint18Y" fmla="*/ 69 h 306"/>
                <a:gd name="GluePoint19X" fmla="*/ 148 w 202"/>
                <a:gd name="GluePoint19Y" fmla="*/ 69 h 306"/>
                <a:gd name="GluePoint20X" fmla="*/ 163 w 202"/>
                <a:gd name="GluePoint20Y" fmla="*/ 70 h 306"/>
                <a:gd name="GluePoint21X" fmla="*/ 183 w 202"/>
                <a:gd name="GluePoint21Y" fmla="*/ 66 h 306"/>
                <a:gd name="GluePoint22X" fmla="*/ 198 w 202"/>
                <a:gd name="GluePoint22Y" fmla="*/ 46 h 306"/>
                <a:gd name="GluePoint23X" fmla="*/ 198 w 202"/>
                <a:gd name="GluePoint23Y" fmla="*/ 45 h 306"/>
                <a:gd name="GluePoint24X" fmla="*/ 180 w 202"/>
                <a:gd name="GluePoint24Y" fmla="*/ 9 h 306"/>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Lst>
              <a:rect l="textAreaLeft" t="textAreaTop" r="textAreaRight" b="textAreaBottom"/>
              <a:pathLst>
                <a:path w="202" h="306">
                  <a:moveTo>
                    <a:pt x="180" y="9"/>
                  </a:moveTo>
                  <a:cubicBezTo>
                    <a:pt x="180" y="9"/>
                    <a:pt x="180" y="9"/>
                    <a:pt x="180" y="9"/>
                  </a:cubicBezTo>
                  <a:cubicBezTo>
                    <a:pt x="170" y="3"/>
                    <a:pt x="156" y="0"/>
                    <a:pt x="138" y="0"/>
                  </a:cubicBezTo>
                  <a:cubicBezTo>
                    <a:pt x="116" y="0"/>
                    <a:pt x="96" y="6"/>
                    <a:pt x="78" y="17"/>
                  </a:cubicBezTo>
                  <a:cubicBezTo>
                    <a:pt x="74" y="19"/>
                    <a:pt x="70" y="21"/>
                    <a:pt x="67" y="24"/>
                  </a:cubicBezTo>
                  <a:cubicBezTo>
                    <a:pt x="65" y="19"/>
                    <a:pt x="62" y="15"/>
                    <a:pt x="60" y="13"/>
                  </a:cubicBezTo>
                  <a:cubicBezTo>
                    <a:pt x="55" y="9"/>
                    <a:pt x="47" y="3"/>
                    <a:pt x="35" y="3"/>
                  </a:cubicBezTo>
                  <a:cubicBezTo>
                    <a:pt x="22" y="3"/>
                    <a:pt x="14" y="9"/>
                    <a:pt x="9" y="13"/>
                  </a:cubicBezTo>
                  <a:cubicBezTo>
                    <a:pt x="5" y="17"/>
                    <a:pt x="0" y="25"/>
                    <a:pt x="0" y="38"/>
                  </a:cubicBezTo>
                  <a:cubicBezTo>
                    <a:pt x="0" y="271"/>
                    <a:pt x="0" y="271"/>
                    <a:pt x="0" y="271"/>
                  </a:cubicBezTo>
                  <a:cubicBezTo>
                    <a:pt x="0" y="284"/>
                    <a:pt x="5" y="292"/>
                    <a:pt x="9" y="296"/>
                  </a:cubicBezTo>
                  <a:cubicBezTo>
                    <a:pt x="14" y="301"/>
                    <a:pt x="22" y="306"/>
                    <a:pt x="35" y="306"/>
                  </a:cubicBezTo>
                  <a:cubicBezTo>
                    <a:pt x="47" y="306"/>
                    <a:pt x="55" y="301"/>
                    <a:pt x="60" y="296"/>
                  </a:cubicBezTo>
                  <a:cubicBezTo>
                    <a:pt x="64" y="292"/>
                    <a:pt x="69" y="284"/>
                    <a:pt x="69" y="271"/>
                  </a:cubicBezTo>
                  <a:cubicBezTo>
                    <a:pt x="69" y="123"/>
                    <a:pt x="69" y="123"/>
                    <a:pt x="69" y="123"/>
                  </a:cubicBezTo>
                  <a:cubicBezTo>
                    <a:pt x="69" y="111"/>
                    <a:pt x="72" y="101"/>
                    <a:pt x="79" y="93"/>
                  </a:cubicBezTo>
                  <a:cubicBezTo>
                    <a:pt x="85" y="84"/>
                    <a:pt x="94" y="78"/>
                    <a:pt x="106" y="73"/>
                  </a:cubicBezTo>
                  <a:cubicBezTo>
                    <a:pt x="118" y="69"/>
                    <a:pt x="132" y="67"/>
                    <a:pt x="148" y="69"/>
                  </a:cubicBezTo>
                  <a:cubicBezTo>
                    <a:pt x="148" y="69"/>
                    <a:pt x="148" y="69"/>
                    <a:pt x="148" y="69"/>
                  </a:cubicBezTo>
                  <a:cubicBezTo>
                    <a:pt x="154" y="69"/>
                    <a:pt x="159" y="69"/>
                    <a:pt x="163" y="70"/>
                  </a:cubicBezTo>
                  <a:cubicBezTo>
                    <a:pt x="171" y="70"/>
                    <a:pt x="177" y="69"/>
                    <a:pt x="183" y="66"/>
                  </a:cubicBezTo>
                  <a:cubicBezTo>
                    <a:pt x="188" y="63"/>
                    <a:pt x="195" y="58"/>
                    <a:pt x="198" y="46"/>
                  </a:cubicBezTo>
                  <a:cubicBezTo>
                    <a:pt x="198" y="45"/>
                    <a:pt x="198" y="45"/>
                    <a:pt x="198" y="45"/>
                  </a:cubicBezTo>
                  <a:cubicBezTo>
                    <a:pt x="202" y="30"/>
                    <a:pt x="195" y="16"/>
                    <a:pt x="180" y="9"/>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520" name="Freeform 10"/>
            <p:cNvSpPr/>
            <p:nvPr/>
          </p:nvSpPr>
          <p:spPr>
            <a:xfrm>
              <a:off x="1227240" y="498240"/>
              <a:ext cx="138240" cy="138960"/>
            </a:xfrm>
            <a:custGeom>
              <a:avLst/>
              <a:gdLst>
                <a:gd name="textAreaLeft" fmla="*/ 0 w 138240"/>
                <a:gd name="textAreaRight" fmla="*/ 138600 w 138240"/>
                <a:gd name="textAreaTop" fmla="*/ 0 h 138960"/>
                <a:gd name="textAreaBottom" fmla="*/ 139320 h 138960"/>
                <a:gd name="GluePoint1X" fmla="*/ 286 w 307"/>
                <a:gd name="GluePoint1Y" fmla="*/ 75 h 307"/>
                <a:gd name="GluePoint2X" fmla="*/ 286 w 307"/>
                <a:gd name="GluePoint2Y" fmla="*/ 75 h 307"/>
                <a:gd name="GluePoint3X" fmla="*/ 231 w 307"/>
                <a:gd name="GluePoint3Y" fmla="*/ 20 h 307"/>
                <a:gd name="GluePoint4X" fmla="*/ 153 w 307"/>
                <a:gd name="GluePoint4Y" fmla="*/ 0 h 307"/>
                <a:gd name="GluePoint5X" fmla="*/ 75 w 307"/>
                <a:gd name="GluePoint5Y" fmla="*/ 20 h 307"/>
                <a:gd name="GluePoint6X" fmla="*/ 20 w 307"/>
                <a:gd name="GluePoint6Y" fmla="*/ 75 h 307"/>
                <a:gd name="GluePoint7X" fmla="*/ 0 w 307"/>
                <a:gd name="GluePoint7Y" fmla="*/ 154 h 307"/>
                <a:gd name="GluePoint8X" fmla="*/ 19 w 307"/>
                <a:gd name="GluePoint8Y" fmla="*/ 232 h 307"/>
                <a:gd name="GluePoint9X" fmla="*/ 73 w 307"/>
                <a:gd name="GluePoint9Y" fmla="*/ 287 h 307"/>
                <a:gd name="GluePoint10X" fmla="*/ 149 w 307"/>
                <a:gd name="GluePoint10Y" fmla="*/ 307 h 307"/>
                <a:gd name="GluePoint11X" fmla="*/ 222 w 307"/>
                <a:gd name="GluePoint11Y" fmla="*/ 289 h 307"/>
                <a:gd name="GluePoint12X" fmla="*/ 237 w 307"/>
                <a:gd name="GluePoint12Y" fmla="*/ 279 h 307"/>
                <a:gd name="GluePoint13X" fmla="*/ 246 w 307"/>
                <a:gd name="GluePoint13Y" fmla="*/ 295 h 307"/>
                <a:gd name="GluePoint14X" fmla="*/ 271 w 307"/>
                <a:gd name="GluePoint14Y" fmla="*/ 305 h 307"/>
                <a:gd name="GluePoint15X" fmla="*/ 296 w 307"/>
                <a:gd name="GluePoint15Y" fmla="*/ 295 h 307"/>
                <a:gd name="GluePoint16X" fmla="*/ 307 w 307"/>
                <a:gd name="GluePoint16Y" fmla="*/ 270 h 307"/>
                <a:gd name="GluePoint17X" fmla="*/ 307 w 307"/>
                <a:gd name="GluePoint17Y" fmla="*/ 154 h 307"/>
                <a:gd name="GluePoint18X" fmla="*/ 286 w 307"/>
                <a:gd name="GluePoint18Y" fmla="*/ 75 h 307"/>
                <a:gd name="GluePoint19X" fmla="*/ 153 w 307"/>
                <a:gd name="GluePoint19Y" fmla="*/ 241 h 307"/>
                <a:gd name="GluePoint20X" fmla="*/ 110 w 307"/>
                <a:gd name="GluePoint20Y" fmla="*/ 230 h 307"/>
                <a:gd name="GluePoint21X" fmla="*/ 80 w 307"/>
                <a:gd name="GluePoint21Y" fmla="*/ 199 h 307"/>
                <a:gd name="GluePoint22X" fmla="*/ 69 w 307"/>
                <a:gd name="GluePoint22Y" fmla="*/ 154 h 307"/>
                <a:gd name="GluePoint23X" fmla="*/ 80 w 307"/>
                <a:gd name="GluePoint23Y" fmla="*/ 109 h 307"/>
                <a:gd name="GluePoint24X" fmla="*/ 110 w 307"/>
                <a:gd name="GluePoint24Y" fmla="*/ 78 h 307"/>
                <a:gd name="GluePoint25X" fmla="*/ 153 w 307"/>
                <a:gd name="GluePoint25Y" fmla="*/ 67 h 307"/>
                <a:gd name="GluePoint26X" fmla="*/ 196 w 307"/>
                <a:gd name="GluePoint26Y" fmla="*/ 78 h 307"/>
                <a:gd name="GluePoint27X" fmla="*/ 226 w 307"/>
                <a:gd name="GluePoint27Y" fmla="*/ 109 h 307"/>
                <a:gd name="GluePoint28X" fmla="*/ 237 w 307"/>
                <a:gd name="GluePoint28Y" fmla="*/ 154 h 307"/>
                <a:gd name="GluePoint29X" fmla="*/ 226 w 307"/>
                <a:gd name="GluePoint29Y" fmla="*/ 199 h 307"/>
                <a:gd name="GluePoint30X" fmla="*/ 196 w 307"/>
                <a:gd name="GluePoint30Y" fmla="*/ 230 h 307"/>
                <a:gd name="GluePoint31X" fmla="*/ 153 w 307"/>
                <a:gd name="GluePoint31Y" fmla="*/ 241 h 30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Lst>
              <a:rect l="textAreaLeft" t="textAreaTop" r="textAreaRight" b="textAreaBottom"/>
              <a:pathLst>
                <a:path w="307" h="307">
                  <a:moveTo>
                    <a:pt x="286" y="75"/>
                  </a:moveTo>
                  <a:cubicBezTo>
                    <a:pt x="286" y="75"/>
                    <a:pt x="286" y="75"/>
                    <a:pt x="286" y="75"/>
                  </a:cubicBezTo>
                  <a:cubicBezTo>
                    <a:pt x="272" y="52"/>
                    <a:pt x="254" y="34"/>
                    <a:pt x="231" y="20"/>
                  </a:cubicBezTo>
                  <a:cubicBezTo>
                    <a:pt x="208" y="7"/>
                    <a:pt x="182" y="0"/>
                    <a:pt x="153" y="0"/>
                  </a:cubicBezTo>
                  <a:cubicBezTo>
                    <a:pt x="124" y="0"/>
                    <a:pt x="98" y="7"/>
                    <a:pt x="75" y="20"/>
                  </a:cubicBezTo>
                  <a:cubicBezTo>
                    <a:pt x="52" y="34"/>
                    <a:pt x="33" y="52"/>
                    <a:pt x="20" y="75"/>
                  </a:cubicBezTo>
                  <a:cubicBezTo>
                    <a:pt x="6" y="98"/>
                    <a:pt x="0" y="125"/>
                    <a:pt x="0" y="154"/>
                  </a:cubicBezTo>
                  <a:cubicBezTo>
                    <a:pt x="0" y="183"/>
                    <a:pt x="6" y="209"/>
                    <a:pt x="19" y="232"/>
                  </a:cubicBezTo>
                  <a:cubicBezTo>
                    <a:pt x="32" y="255"/>
                    <a:pt x="50" y="274"/>
                    <a:pt x="73" y="287"/>
                  </a:cubicBezTo>
                  <a:cubicBezTo>
                    <a:pt x="95" y="301"/>
                    <a:pt x="121" y="307"/>
                    <a:pt x="149" y="307"/>
                  </a:cubicBezTo>
                  <a:cubicBezTo>
                    <a:pt x="176" y="307"/>
                    <a:pt x="200" y="301"/>
                    <a:pt x="222" y="289"/>
                  </a:cubicBezTo>
                  <a:cubicBezTo>
                    <a:pt x="227" y="286"/>
                    <a:pt x="232" y="282"/>
                    <a:pt x="237" y="279"/>
                  </a:cubicBezTo>
                  <a:cubicBezTo>
                    <a:pt x="238" y="285"/>
                    <a:pt x="242" y="291"/>
                    <a:pt x="246" y="295"/>
                  </a:cubicBezTo>
                  <a:cubicBezTo>
                    <a:pt x="253" y="302"/>
                    <a:pt x="262" y="305"/>
                    <a:pt x="271" y="305"/>
                  </a:cubicBezTo>
                  <a:cubicBezTo>
                    <a:pt x="281" y="305"/>
                    <a:pt x="290" y="302"/>
                    <a:pt x="296" y="295"/>
                  </a:cubicBezTo>
                  <a:cubicBezTo>
                    <a:pt x="303" y="289"/>
                    <a:pt x="307" y="280"/>
                    <a:pt x="307" y="270"/>
                  </a:cubicBezTo>
                  <a:cubicBezTo>
                    <a:pt x="307" y="154"/>
                    <a:pt x="307" y="154"/>
                    <a:pt x="307" y="154"/>
                  </a:cubicBezTo>
                  <a:cubicBezTo>
                    <a:pt x="306" y="125"/>
                    <a:pt x="299" y="98"/>
                    <a:pt x="286" y="75"/>
                  </a:cubicBezTo>
                  <a:close/>
                  <a:moveTo>
                    <a:pt x="153" y="241"/>
                  </a:moveTo>
                  <a:cubicBezTo>
                    <a:pt x="137" y="241"/>
                    <a:pt x="123" y="237"/>
                    <a:pt x="110" y="230"/>
                  </a:cubicBezTo>
                  <a:cubicBezTo>
                    <a:pt x="97" y="222"/>
                    <a:pt x="87" y="212"/>
                    <a:pt x="80" y="199"/>
                  </a:cubicBezTo>
                  <a:cubicBezTo>
                    <a:pt x="72" y="185"/>
                    <a:pt x="69" y="171"/>
                    <a:pt x="69" y="154"/>
                  </a:cubicBezTo>
                  <a:cubicBezTo>
                    <a:pt x="69" y="137"/>
                    <a:pt x="72" y="122"/>
                    <a:pt x="80" y="109"/>
                  </a:cubicBezTo>
                  <a:cubicBezTo>
                    <a:pt x="87" y="96"/>
                    <a:pt x="97" y="86"/>
                    <a:pt x="110" y="78"/>
                  </a:cubicBezTo>
                  <a:cubicBezTo>
                    <a:pt x="123" y="70"/>
                    <a:pt x="137" y="67"/>
                    <a:pt x="153" y="67"/>
                  </a:cubicBezTo>
                  <a:cubicBezTo>
                    <a:pt x="169" y="67"/>
                    <a:pt x="183" y="70"/>
                    <a:pt x="196" y="78"/>
                  </a:cubicBezTo>
                  <a:cubicBezTo>
                    <a:pt x="209" y="86"/>
                    <a:pt x="218" y="96"/>
                    <a:pt x="226" y="109"/>
                  </a:cubicBezTo>
                  <a:cubicBezTo>
                    <a:pt x="233" y="122"/>
                    <a:pt x="237" y="137"/>
                    <a:pt x="237" y="154"/>
                  </a:cubicBezTo>
                  <a:cubicBezTo>
                    <a:pt x="237" y="171"/>
                    <a:pt x="233" y="185"/>
                    <a:pt x="226" y="199"/>
                  </a:cubicBezTo>
                  <a:cubicBezTo>
                    <a:pt x="218" y="212"/>
                    <a:pt x="209" y="222"/>
                    <a:pt x="196" y="230"/>
                  </a:cubicBezTo>
                  <a:cubicBezTo>
                    <a:pt x="183" y="237"/>
                    <a:pt x="169" y="241"/>
                    <a:pt x="153" y="241"/>
                  </a:cubicBezTo>
                  <a:close/>
                </a:path>
              </a:pathLst>
            </a:custGeom>
            <a:solidFill>
              <a:schemeClr val="accent1"/>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grpSp>
      <p:grpSp>
        <p:nvGrpSpPr>
          <p:cNvPr id="521" name="Group 10"/>
          <p:cNvGrpSpPr/>
          <p:nvPr/>
        </p:nvGrpSpPr>
        <p:grpSpPr>
          <a:xfrm>
            <a:off x="1332000" y="466560"/>
            <a:ext cx="90000" cy="90000"/>
            <a:chOff x="1332000" y="466560"/>
            <a:chExt cx="90000" cy="90000"/>
          </a:xfrm>
        </p:grpSpPr>
        <p:sp>
          <p:nvSpPr>
            <p:cNvPr id="522" name="Oval 11"/>
            <p:cNvSpPr/>
            <p:nvPr/>
          </p:nvSpPr>
          <p:spPr>
            <a:xfrm>
              <a:off x="1332000" y="466560"/>
              <a:ext cx="90000" cy="9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19080" rIns="90000" bIns="19080" anchor="ctr">
              <a:noAutofit/>
            </a:bodyPr>
            <a:p>
              <a:endParaRPr lang="en-US" sz="1800" b="0" u="none" strike="noStrike">
                <a:solidFill>
                  <a:schemeClr val="lt1"/>
                </a:solidFill>
                <a:effectLst/>
                <a:uFillTx/>
                <a:latin typeface="Open Sans"/>
              </a:endParaRPr>
            </a:p>
          </p:txBody>
        </p:sp>
        <p:sp>
          <p:nvSpPr>
            <p:cNvPr id="523" name="Graphic 725" descr="Send"/>
            <p:cNvSpPr/>
            <p:nvPr/>
          </p:nvSpPr>
          <p:spPr>
            <a:xfrm>
              <a:off x="1355400" y="493920"/>
              <a:ext cx="38520" cy="35640"/>
            </a:xfrm>
            <a:custGeom>
              <a:avLst/>
              <a:gdLst>
                <a:gd name="textAreaLeft" fmla="*/ 0 w 38520"/>
                <a:gd name="textAreaRight" fmla="*/ 38880 w 38520"/>
                <a:gd name="textAreaTop" fmla="*/ 0 h 35640"/>
                <a:gd name="textAreaBottom" fmla="*/ 36000 h 35640"/>
                <a:gd name="GluePoint1X" fmla="*/ 32600 w 274090"/>
                <a:gd name="GluePoint1Y" fmla="*/ 30581 h 253534"/>
                <a:gd name="GluePoint2X" fmla="*/ 23763 w 274090"/>
                <a:gd name="GluePoint2Y" fmla="*/ 27537 h 253534"/>
                <a:gd name="GluePoint3X" fmla="*/ 23714 w 274090"/>
                <a:gd name="GluePoint3Y" fmla="*/ 27537 h 253534"/>
                <a:gd name="GluePoint4X" fmla="*/ 20179 w 274090"/>
                <a:gd name="GluePoint4Y" fmla="*/ 26310 h 253534"/>
                <a:gd name="GluePoint5X" fmla="*/ 36724 w 274090"/>
                <a:gd name="GluePoint5Y" fmla="*/ 4462 h 253534"/>
                <a:gd name="GluePoint6X" fmla="*/ 32600 w 274090"/>
                <a:gd name="GluePoint6Y" fmla="*/ 30581 h 253534"/>
                <a:gd name="GluePoint7X" fmla="*/ 21553 w 274090"/>
                <a:gd name="GluePoint7Y" fmla="*/ 28912 h 253534"/>
                <a:gd name="GluePoint8X" fmla="*/ 18313 w 274090"/>
                <a:gd name="GluePoint8Y" fmla="*/ 32152 h 253534"/>
                <a:gd name="GluePoint9X" fmla="*/ 19197 w 274090"/>
                <a:gd name="GluePoint9Y" fmla="*/ 28126 h 253534"/>
                <a:gd name="GluePoint10X" fmla="*/ 21553 w 274090"/>
                <a:gd name="GluePoint10Y" fmla="*/ 28912 h 253534"/>
                <a:gd name="GluePoint11X" fmla="*/ 21553 w 274090"/>
                <a:gd name="GluePoint11Y" fmla="*/ 28912 h 253534"/>
                <a:gd name="GluePoint12X" fmla="*/ 17626 w 274090"/>
                <a:gd name="GluePoint12Y" fmla="*/ 26408 h 253534"/>
                <a:gd name="GluePoint13X" fmla="*/ 17429 w 274090"/>
                <a:gd name="GluePoint13Y" fmla="*/ 26801 h 253534"/>
                <a:gd name="GluePoint14X" fmla="*/ 17282 w 274090"/>
                <a:gd name="GluePoint14Y" fmla="*/ 27439 h 253534"/>
                <a:gd name="GluePoint15X" fmla="*/ 16300 w 274090"/>
                <a:gd name="GluePoint15Y" fmla="*/ 31907 h 253534"/>
                <a:gd name="GluePoint16X" fmla="*/ 13943 w 274090"/>
                <a:gd name="GluePoint16Y" fmla="*/ 25033 h 253534"/>
                <a:gd name="GluePoint17X" fmla="*/ 32305 w 274090"/>
                <a:gd name="GluePoint17Y" fmla="*/ 7359 h 253534"/>
                <a:gd name="GluePoint18X" fmla="*/ 18215 w 274090"/>
                <a:gd name="GluePoint18Y" fmla="*/ 25672 h 253534"/>
                <a:gd name="GluePoint19X" fmla="*/ 17626 w 274090"/>
                <a:gd name="GluePoint19Y" fmla="*/ 26408 h 253534"/>
                <a:gd name="GluePoint20X" fmla="*/ 3437 w 274090"/>
                <a:gd name="GluePoint20Y" fmla="*/ 20615 h 253534"/>
                <a:gd name="GluePoint21X" fmla="*/ 32207 w 274090"/>
                <a:gd name="GluePoint21Y" fmla="*/ 5297 h 253534"/>
                <a:gd name="GluePoint22X" fmla="*/ 12520 w 274090"/>
                <a:gd name="GluePoint22Y" fmla="*/ 23708 h 253534"/>
                <a:gd name="GluePoint23X" fmla="*/ 3437 w 274090"/>
                <a:gd name="GluePoint23Y" fmla="*/ 20615 h 253534"/>
                <a:gd name="GluePoint24X" fmla="*/ 38884 w 274090"/>
                <a:gd name="GluePoint24Y" fmla="*/ 191 h 253534"/>
                <a:gd name="GluePoint25X" fmla="*/ 37804 w 274090"/>
                <a:gd name="GluePoint25Y" fmla="*/ 142 h 253534"/>
                <a:gd name="GluePoint26X" fmla="*/ 540 w 274090"/>
                <a:gd name="GluePoint26Y" fmla="*/ 19927 h 253534"/>
                <a:gd name="GluePoint27X" fmla="*/ 0 w 274090"/>
                <a:gd name="GluePoint27Y" fmla="*/ 20860 h 253534"/>
                <a:gd name="GluePoint28X" fmla="*/ 638 w 274090"/>
                <a:gd name="GluePoint28Y" fmla="*/ 21695 h 253534"/>
                <a:gd name="GluePoint29X" fmla="*/ 10850 w 274090"/>
                <a:gd name="GluePoint29Y" fmla="*/ 25181 h 253534"/>
                <a:gd name="GluePoint30X" fmla="*/ 12127 w 274090"/>
                <a:gd name="GluePoint30Y" fmla="*/ 25622 h 253534"/>
                <a:gd name="GluePoint31X" fmla="*/ 12421 w 274090"/>
                <a:gd name="GluePoint31Y" fmla="*/ 26457 h 253534"/>
                <a:gd name="GluePoint32X" fmla="*/ 15465 w 274090"/>
                <a:gd name="GluePoint32Y" fmla="*/ 35589 h 253534"/>
                <a:gd name="GluePoint33X" fmla="*/ 15465 w 274090"/>
                <a:gd name="GluePoint33Y" fmla="*/ 35638 h 253534"/>
                <a:gd name="GluePoint34X" fmla="*/ 15465 w 274090"/>
                <a:gd name="GluePoint34Y" fmla="*/ 35687 h 253534"/>
                <a:gd name="GluePoint35X" fmla="*/ 16202 w 274090"/>
                <a:gd name="GluePoint35Y" fmla="*/ 36325 h 253534"/>
                <a:gd name="GluePoint36X" fmla="*/ 17135 w 274090"/>
                <a:gd name="GluePoint36Y" fmla="*/ 36080 h 253534"/>
                <a:gd name="GluePoint37X" fmla="*/ 17184 w 274090"/>
                <a:gd name="GluePoint37Y" fmla="*/ 36031 h 253534"/>
                <a:gd name="GluePoint38X" fmla="*/ 17478 w 274090"/>
                <a:gd name="GluePoint38Y" fmla="*/ 35736 h 253534"/>
                <a:gd name="GluePoint39X" fmla="*/ 23665 w 274090"/>
                <a:gd name="GluePoint39Y" fmla="*/ 29648 h 253534"/>
                <a:gd name="GluePoint40X" fmla="*/ 33091 w 274090"/>
                <a:gd name="GluePoint40Y" fmla="*/ 32889 h 253534"/>
                <a:gd name="GluePoint41X" fmla="*/ 33926 w 274090"/>
                <a:gd name="GluePoint41Y" fmla="*/ 32791 h 253534"/>
                <a:gd name="GluePoint42X" fmla="*/ 34417 w 274090"/>
                <a:gd name="GluePoint42Y" fmla="*/ 32103 h 253534"/>
                <a:gd name="GluePoint43X" fmla="*/ 39326 w 274090"/>
                <a:gd name="GluePoint43Y" fmla="*/ 1173 h 253534"/>
                <a:gd name="GluePoint44X" fmla="*/ 38884 w 274090"/>
                <a:gd name="GluePoint44Y" fmla="*/ 191 h 253534"/>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 ang="0">
                  <a:pos x="GluePoint27X" y="GluePoint27Y"/>
                </a:cxn>
                <a:cxn ang="0">
                  <a:pos x="GluePoint28X" y="GluePoint28Y"/>
                </a:cxn>
                <a:cxn ang="0">
                  <a:pos x="GluePoint29X" y="GluePoint29Y"/>
                </a:cxn>
                <a:cxn ang="0">
                  <a:pos x="GluePoint30X" y="GluePoint30Y"/>
                </a:cxn>
                <a:cxn ang="0">
                  <a:pos x="GluePoint31X" y="GluePoint31Y"/>
                </a:cxn>
                <a:cxn ang="0">
                  <a:pos x="GluePoint32X" y="GluePoint32Y"/>
                </a:cxn>
                <a:cxn ang="0">
                  <a:pos x="GluePoint33X" y="GluePoint33Y"/>
                </a:cxn>
                <a:cxn ang="0">
                  <a:pos x="GluePoint34X" y="GluePoint34Y"/>
                </a:cxn>
                <a:cxn ang="0">
                  <a:pos x="GluePoint35X" y="GluePoint35Y"/>
                </a:cxn>
                <a:cxn ang="0">
                  <a:pos x="GluePoint36X" y="GluePoint36Y"/>
                </a:cxn>
                <a:cxn ang="0">
                  <a:pos x="GluePoint37X" y="GluePoint37Y"/>
                </a:cxn>
                <a:cxn ang="0">
                  <a:pos x="GluePoint38X" y="GluePoint38Y"/>
                </a:cxn>
                <a:cxn ang="0">
                  <a:pos x="GluePoint39X" y="GluePoint39Y"/>
                </a:cxn>
                <a:cxn ang="0">
                  <a:pos x="GluePoint40X" y="GluePoint40Y"/>
                </a:cxn>
                <a:cxn ang="0">
                  <a:pos x="GluePoint41X" y="GluePoint41Y"/>
                </a:cxn>
                <a:cxn ang="0">
                  <a:pos x="GluePoint42X" y="GluePoint42Y"/>
                </a:cxn>
                <a:cxn ang="0">
                  <a:pos x="GluePoint43X" y="GluePoint43Y"/>
                </a:cxn>
                <a:cxn ang="0">
                  <a:pos x="GluePoint44X" y="GluePoint44Y"/>
                </a:cxn>
              </a:cxnLst>
              <a:rect l="textAreaLeft" t="textAreaTop" r="textAreaRight" b="textAreaBottom"/>
              <a:pathLst>
                <a:path w="274090" h="253534">
                  <a:moveTo>
                    <a:pt x="227495" y="213409"/>
                  </a:moveTo>
                  <a:lnTo>
                    <a:pt x="165825" y="192167"/>
                  </a:lnTo>
                  <a:lnTo>
                    <a:pt x="165482" y="192167"/>
                  </a:lnTo>
                  <a:lnTo>
                    <a:pt x="140814" y="183602"/>
                  </a:lnTo>
                  <a:lnTo>
                    <a:pt x="256275" y="31139"/>
                  </a:lnTo>
                  <a:lnTo>
                    <a:pt x="227495" y="213409"/>
                  </a:lnTo>
                  <a:close/>
                  <a:moveTo>
                    <a:pt x="150407" y="201760"/>
                  </a:moveTo>
                  <a:lnTo>
                    <a:pt x="127795" y="224373"/>
                  </a:lnTo>
                  <a:lnTo>
                    <a:pt x="133962" y="196278"/>
                  </a:lnTo>
                  <a:lnTo>
                    <a:pt x="150407" y="201760"/>
                  </a:lnTo>
                  <a:close/>
                  <a:moveTo>
                    <a:pt x="122998" y="184287"/>
                  </a:moveTo>
                  <a:cubicBezTo>
                    <a:pt x="122313" y="184972"/>
                    <a:pt x="121970" y="186000"/>
                    <a:pt x="121628" y="187028"/>
                  </a:cubicBezTo>
                  <a:lnTo>
                    <a:pt x="120600" y="191482"/>
                  </a:lnTo>
                  <a:lnTo>
                    <a:pt x="113748" y="222660"/>
                  </a:lnTo>
                  <a:lnTo>
                    <a:pt x="97302" y="174694"/>
                  </a:lnTo>
                  <a:lnTo>
                    <a:pt x="225440" y="51353"/>
                  </a:lnTo>
                  <a:lnTo>
                    <a:pt x="127110" y="179148"/>
                  </a:lnTo>
                  <a:lnTo>
                    <a:pt x="122998" y="184287"/>
                  </a:lnTo>
                  <a:close/>
                  <a:moveTo>
                    <a:pt x="23983" y="143858"/>
                  </a:moveTo>
                  <a:lnTo>
                    <a:pt x="224754" y="36963"/>
                  </a:lnTo>
                  <a:lnTo>
                    <a:pt x="87366" y="165443"/>
                  </a:lnTo>
                  <a:lnTo>
                    <a:pt x="23983" y="143858"/>
                  </a:lnTo>
                  <a:close/>
                  <a:moveTo>
                    <a:pt x="271350" y="1331"/>
                  </a:moveTo>
                  <a:cubicBezTo>
                    <a:pt x="269294" y="-382"/>
                    <a:pt x="266211" y="-382"/>
                    <a:pt x="263812" y="989"/>
                  </a:cubicBezTo>
                  <a:lnTo>
                    <a:pt x="3769" y="139062"/>
                  </a:lnTo>
                  <a:cubicBezTo>
                    <a:pt x="1370" y="140432"/>
                    <a:pt x="0" y="142831"/>
                    <a:pt x="0" y="145572"/>
                  </a:cubicBezTo>
                  <a:cubicBezTo>
                    <a:pt x="0" y="148312"/>
                    <a:pt x="2056" y="150711"/>
                    <a:pt x="4454" y="151396"/>
                  </a:cubicBezTo>
                  <a:lnTo>
                    <a:pt x="75718" y="175722"/>
                  </a:lnTo>
                  <a:lnTo>
                    <a:pt x="84626" y="178805"/>
                  </a:lnTo>
                  <a:lnTo>
                    <a:pt x="86681" y="184629"/>
                  </a:lnTo>
                  <a:lnTo>
                    <a:pt x="107923" y="248356"/>
                  </a:lnTo>
                  <a:lnTo>
                    <a:pt x="107923" y="248698"/>
                  </a:lnTo>
                  <a:lnTo>
                    <a:pt x="107923" y="249041"/>
                  </a:lnTo>
                  <a:cubicBezTo>
                    <a:pt x="108608" y="251096"/>
                    <a:pt x="110664" y="252810"/>
                    <a:pt x="113062" y="253495"/>
                  </a:cubicBezTo>
                  <a:cubicBezTo>
                    <a:pt x="115461" y="254180"/>
                    <a:pt x="117859" y="253495"/>
                    <a:pt x="119572" y="251782"/>
                  </a:cubicBezTo>
                  <a:lnTo>
                    <a:pt x="119915" y="251439"/>
                  </a:lnTo>
                  <a:lnTo>
                    <a:pt x="121970" y="249383"/>
                  </a:lnTo>
                  <a:lnTo>
                    <a:pt x="165140" y="206899"/>
                  </a:lnTo>
                  <a:lnTo>
                    <a:pt x="230922" y="229512"/>
                  </a:lnTo>
                  <a:cubicBezTo>
                    <a:pt x="232977" y="230197"/>
                    <a:pt x="235033" y="229854"/>
                    <a:pt x="236746" y="228827"/>
                  </a:cubicBezTo>
                  <a:cubicBezTo>
                    <a:pt x="238459" y="227799"/>
                    <a:pt x="239829" y="226086"/>
                    <a:pt x="240172" y="224030"/>
                  </a:cubicBezTo>
                  <a:lnTo>
                    <a:pt x="274433" y="8183"/>
                  </a:lnTo>
                  <a:cubicBezTo>
                    <a:pt x="274776" y="5100"/>
                    <a:pt x="273406" y="2702"/>
                    <a:pt x="271350" y="1331"/>
                  </a:cubicBezTo>
                  <a:close/>
                </a:path>
              </a:pathLst>
            </a:custGeom>
            <a:solidFill>
              <a:schemeClr val="bg2"/>
            </a:solidFill>
            <a:ln w="0">
              <a:noFill/>
            </a:ln>
          </p:spPr>
          <p:style>
            <a:lnRef idx="0"/>
            <a:fillRef idx="0"/>
            <a:effectRef idx="0"/>
            <a:fontRef idx="minor"/>
          </p:style>
          <p:txBody>
            <a:bodyPr lIns="90000" tIns="-9000" rIns="90000" bIns="-9000" anchor="ctr">
              <a:noAutofit/>
            </a:bodyPr>
            <a:p>
              <a:endParaRPr lang="en-US" sz="1800" b="0" u="none" strike="noStrike">
                <a:solidFill>
                  <a:schemeClr val="dk1"/>
                </a:solidFill>
                <a:effectLst/>
                <a:uFillTx/>
                <a:latin typeface="Open Sans"/>
              </a:endParaRPr>
            </a:p>
          </p:txBody>
        </p:sp>
      </p:grpSp>
      <p:sp>
        <p:nvSpPr>
          <p:cNvPr id="524" name="Freeform: Shape 16"/>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525" name="PlaceHolder 1"/>
          <p:cNvSpPr>
            <a:spLocks noGrp="1"/>
          </p:cNvSpPr>
          <p:nvPr>
            <p:ph type="body"/>
          </p:nvPr>
        </p:nvSpPr>
        <p:spPr>
          <a:xfrm>
            <a:off x="946080" y="901800"/>
            <a:ext cx="6076440" cy="850680"/>
          </a:xfrm>
          <a:prstGeom prst="rect">
            <a:avLst/>
          </a:prstGeom>
          <a:noFill/>
          <a:ln w="0">
            <a:noFill/>
          </a:ln>
        </p:spPr>
        <p:txBody>
          <a:bodyPr numCol="1" spcCol="0" lIns="91440" tIns="45720" rIns="91440" bIns="45720" anchor="ctr">
            <a:normAutofit fontScale="77500" lnSpcReduction="19999"/>
          </a:bodyPr>
          <a:lstStyle>
            <a:lvl1pPr indent="0" algn="l">
              <a:lnSpc>
                <a:spcPct val="100000"/>
              </a:lnSpc>
              <a:spcBef>
                <a:spcPts val="1001"/>
              </a:spcBef>
              <a:buNone/>
              <a:tabLst>
                <a:tab pos="0" algn="l"/>
              </a:tabLst>
              <a:defRPr lang="en-US" sz="4000" b="1" u="none" strike="noStrike">
                <a:solidFill>
                  <a:schemeClr val="dk1"/>
                </a:solidFill>
                <a:effectLst/>
                <a:uFillTx/>
                <a:latin typeface="Ubuntu"/>
              </a:defRPr>
            </a:lvl1pPr>
          </a:lstStyle>
          <a:p>
            <a:pPr indent="0" algn="l">
              <a:lnSpc>
                <a:spcPct val="100000"/>
              </a:lnSpc>
              <a:spcBef>
                <a:spcPts val="1001"/>
              </a:spcBef>
              <a:buNone/>
              <a:tabLst>
                <a:tab pos="0" algn="l"/>
              </a:tabLst>
            </a:pPr>
            <a:r>
              <a:rPr lang="en-US" sz="4000" b="1" u="none" strike="noStrike">
                <a:solidFill>
                  <a:schemeClr val="dk1"/>
                </a:solidFill>
                <a:effectLst/>
                <a:uFillTx/>
                <a:latin typeface="Ubuntu"/>
              </a:rPr>
              <a:t>Click to edit Master text styles</a:t>
            </a:r>
            <a:endParaRPr lang="en-US" sz="4000" b="1" u="none" strike="noStrike">
              <a:solidFill>
                <a:schemeClr val="dk1"/>
              </a:solidFill>
              <a:effectLst/>
              <a:uFillTx/>
              <a:latin typeface="Ubuntu"/>
            </a:endParaRPr>
          </a:p>
        </p:txBody>
      </p:sp>
      <p:sp>
        <p:nvSpPr>
          <p:cNvPr id="526" name="PlaceHolder 2"/>
          <p:cNvSpPr>
            <a:spLocks noGrp="1"/>
          </p:cNvSpPr>
          <p:nvPr>
            <p:ph type="body"/>
          </p:nvPr>
        </p:nvSpPr>
        <p:spPr>
          <a:xfrm>
            <a:off x="1131840" y="3301920"/>
            <a:ext cx="10234440" cy="3555720"/>
          </a:xfrm>
          <a:prstGeom prst="rect">
            <a:avLst/>
          </a:prstGeom>
          <a:solidFill>
            <a:schemeClr val="lt2">
              <a:lumMod val="95000"/>
            </a:schemeClr>
          </a:solidFill>
          <a:ln w="0">
            <a:noFill/>
          </a:ln>
        </p:spPr>
        <p:txBody>
          <a:bodyPr lIns="90000" tIns="45000" rIns="90000" bIns="45000" anchor="t">
            <a:noAutofit/>
          </a:bodyPr>
          <a:lstStyle>
            <a:lvl1pPr indent="0" algn="l">
              <a:spcBef>
                <a:spcPts val="1001"/>
              </a:spcBef>
              <a:tabLst>
                <a:tab pos="0" algn="l"/>
              </a:tabLst>
              <a:defRPr lang="en-US" sz="800" b="1" u="none" strike="noStrike">
                <a:solidFill>
                  <a:schemeClr val="dk1"/>
                </a:solidFill>
                <a:effectLst/>
                <a:uFillTx/>
                <a:latin typeface="Ubuntu"/>
              </a:defRPr>
            </a:lvl1pPr>
            <a:lvl2pPr lvl="1" algn="l">
              <a:lnSpc>
                <a:spcPct val="90000"/>
              </a:lnSpc>
              <a:spcBef>
                <a:spcPts val="1134"/>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2pPr>
            <a:lvl3pPr lvl="2" algn="l">
              <a:lnSpc>
                <a:spcPct val="90000"/>
              </a:lnSpc>
              <a:spcBef>
                <a:spcPts val="850"/>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3pPr>
            <a:lvl4pPr lvl="3" algn="l">
              <a:lnSpc>
                <a:spcPct val="90000"/>
              </a:lnSpc>
              <a:spcBef>
                <a:spcPts val="567"/>
              </a:spcBef>
              <a:buClr>
                <a:srgbClr val="FFFFFF"/>
              </a:buClr>
              <a:buSzPct val="75000"/>
              <a:buFont typeface="Symbol" charset="2"/>
              <a:buChar char=""/>
              <a:tabLst>
                <a:tab pos="0" algn="l"/>
              </a:tabLst>
              <a:defRPr lang="en-US" sz="800" b="0" u="none" strike="noStrike">
                <a:solidFill>
                  <a:schemeClr val="dk1"/>
                </a:solidFill>
                <a:effectLst/>
                <a:uFillTx/>
                <a:latin typeface="Open Sans"/>
              </a:defRPr>
            </a:lvl4pPr>
            <a:lvl5pPr lvl="4"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5pPr>
            <a:lvl6pPr lvl="5"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6pPr>
            <a:lvl7pPr lvl="6" algn="l">
              <a:lnSpc>
                <a:spcPct val="90000"/>
              </a:lnSpc>
              <a:spcBef>
                <a:spcPts val="283"/>
              </a:spcBef>
              <a:buClr>
                <a:srgbClr val="FFFFFF"/>
              </a:buClr>
              <a:buSzPct val="45000"/>
              <a:buFont typeface="Wingdings" charset="2"/>
              <a:buChar char=""/>
              <a:tabLst>
                <a:tab pos="0" algn="l"/>
              </a:tabLst>
              <a:defRPr lang="en-US" sz="800" b="0" u="none" strike="noStrike">
                <a:solidFill>
                  <a:schemeClr val="dk1"/>
                </a:solidFill>
                <a:effectLst/>
                <a:uFillTx/>
                <a:latin typeface="Open Sans"/>
              </a:defRPr>
            </a:lvl7pPr>
          </a:lstStyle>
          <a:p>
            <a:pPr indent="0" algn="l">
              <a:spcBef>
                <a:spcPts val="1001"/>
              </a:spcBef>
              <a:tabLst>
                <a:tab pos="0" algn="l"/>
              </a:tabLst>
            </a:pPr>
            <a:r>
              <a:rPr lang="en-US" sz="800" b="1" u="none" strike="noStrike">
                <a:solidFill>
                  <a:schemeClr val="dk1"/>
                </a:solidFill>
                <a:effectLst/>
                <a:uFillTx/>
                <a:latin typeface="Ubuntu"/>
              </a:rPr>
              <a:t>Click to edit the outline text format</a:t>
            </a:r>
            <a:endParaRPr lang="en-US" sz="800" b="1" u="none" strike="noStrike">
              <a:solidFill>
                <a:schemeClr val="dk1"/>
              </a:solidFill>
              <a:effectLst/>
              <a:uFillTx/>
              <a:latin typeface="Ubuntu"/>
            </a:endParaRPr>
          </a:p>
          <a:p>
            <a:pPr marL="457200" lvl="1" indent="-324000" algn="l">
              <a:lnSpc>
                <a:spcPct val="90000"/>
              </a:lnSpc>
              <a:spcBef>
                <a:spcPts val="1134"/>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Second Outline Level</a:t>
            </a:r>
            <a:endParaRPr lang="en-US" sz="800" b="0" u="none" strike="noStrike">
              <a:solidFill>
                <a:schemeClr val="dk1"/>
              </a:solidFill>
              <a:effectLst/>
              <a:uFillTx/>
              <a:latin typeface="Open Sans"/>
            </a:endParaRPr>
          </a:p>
          <a:p>
            <a:pPr marL="914400" lvl="2" indent="-288000" algn="l">
              <a:lnSpc>
                <a:spcPct val="90000"/>
              </a:lnSpc>
              <a:spcBef>
                <a:spcPts val="850"/>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Third Outline Level</a:t>
            </a:r>
            <a:endParaRPr lang="en-US" sz="800" b="0" u="none" strike="noStrike">
              <a:solidFill>
                <a:schemeClr val="dk1"/>
              </a:solidFill>
              <a:effectLst/>
              <a:uFillTx/>
              <a:latin typeface="Open Sans"/>
            </a:endParaRPr>
          </a:p>
          <a:p>
            <a:pPr marL="1371600" lvl="3" indent="-216000" algn="l">
              <a:lnSpc>
                <a:spcPct val="90000"/>
              </a:lnSpc>
              <a:spcBef>
                <a:spcPts val="567"/>
              </a:spcBef>
              <a:buClr>
                <a:srgbClr val="FFFFFF"/>
              </a:buClr>
              <a:buSzPct val="75000"/>
              <a:buFont typeface="Symbol" charset="2"/>
              <a:buChar char=""/>
              <a:tabLst>
                <a:tab pos="0" algn="l"/>
              </a:tabLst>
            </a:pPr>
            <a:r>
              <a:rPr lang="en-US" sz="800" b="0" u="none" strike="noStrike">
                <a:solidFill>
                  <a:schemeClr val="dk1"/>
                </a:solidFill>
                <a:effectLst/>
                <a:uFillTx/>
                <a:latin typeface="Open Sans"/>
              </a:rPr>
              <a:t>Fourth Outline Level</a:t>
            </a:r>
            <a:endParaRPr lang="en-US" sz="800" b="0" u="none" strike="noStrike">
              <a:solidFill>
                <a:schemeClr val="dk1"/>
              </a:solidFill>
              <a:effectLst/>
              <a:uFillTx/>
              <a:latin typeface="Open Sans"/>
            </a:endParaRPr>
          </a:p>
          <a:p>
            <a:pPr marL="1828800" lvl="4"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Fifth Outline Level</a:t>
            </a:r>
            <a:endParaRPr lang="en-US" sz="800" b="0" u="none" strike="noStrike">
              <a:solidFill>
                <a:schemeClr val="dk1"/>
              </a:solidFill>
              <a:effectLst/>
              <a:uFillTx/>
              <a:latin typeface="Open Sans"/>
            </a:endParaRPr>
          </a:p>
          <a:p>
            <a:pPr marL="2286000" lvl="5"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Sixth Outline Level</a:t>
            </a:r>
            <a:endParaRPr lang="en-US" sz="800" b="0" u="none" strike="noStrike">
              <a:solidFill>
                <a:schemeClr val="dk1"/>
              </a:solidFill>
              <a:effectLst/>
              <a:uFillTx/>
              <a:latin typeface="Open Sans"/>
            </a:endParaRPr>
          </a:p>
          <a:p>
            <a:pPr marL="2743200" lvl="6" indent="-216000" algn="l">
              <a:lnSpc>
                <a:spcPct val="90000"/>
              </a:lnSpc>
              <a:spcBef>
                <a:spcPts val="283"/>
              </a:spcBef>
              <a:buClr>
                <a:srgbClr val="FFFFFF"/>
              </a:buClr>
              <a:buSzPct val="45000"/>
              <a:buFont typeface="Wingdings" charset="2"/>
              <a:buChar char=""/>
              <a:tabLst>
                <a:tab pos="0" algn="l"/>
              </a:tabLst>
            </a:pPr>
            <a:r>
              <a:rPr lang="en-US" sz="800" b="0" u="none" strike="noStrike">
                <a:solidFill>
                  <a:schemeClr val="dk1"/>
                </a:solidFill>
                <a:effectLst/>
                <a:uFillTx/>
                <a:latin typeface="Open Sans"/>
              </a:rPr>
              <a:t>Seventh Outline Level</a:t>
            </a:r>
            <a:endParaRPr lang="en-US" sz="800" b="0" u="none" strike="noStrike">
              <a:solidFill>
                <a:schemeClr val="dk1"/>
              </a:solidFill>
              <a:effectLst/>
              <a:uFillTx/>
              <a:latin typeface="Open Sans"/>
            </a:endParaRPr>
          </a:p>
        </p:txBody>
      </p:sp>
    </p:spTree>
  </p:cSld>
  <p:clrMap bg1="lt1" tx1="dk1" bg2="lt2" tx2="dk2" accent1="accent1" accent2="accent2" accent3="accent3" accent4="accent4" accent5="accent5" accent6="accent6" hlink="hlink" folHlink="folHlink"/>
  <p:sldLayoutIdLst>
    <p:sldLayoutId id="2147483682" r:id="rId2"/>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slideLayout" Target="../slideLayouts/slideLayout22.xml"/><Relationship Id="rId5"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14.jpe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slideLayout" Target="../slideLayouts/slideLayout21.xml"/><Relationship Id="rId6"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21.xml"/>
</Relationships>
</file>

<file path=ppt/slides/_rels/slide12.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slideLayout" Target="../slideLayouts/slideLayout21.xml"/><Relationship Id="rId5"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slideLayout" Target="../slideLayouts/slideLayout21.xml"/><Relationship Id="rId5"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1.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15.jpe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slideLayout" Target="../slideLayouts/slideLayout21.xml"/><Relationship Id="rId6"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16.png"/><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17.jpeg"/><Relationship Id="rId6" Type="http://schemas.openxmlformats.org/officeDocument/2006/relationships/image" Target="../media/image7.png"/><Relationship Id="rId7" Type="http://schemas.openxmlformats.org/officeDocument/2006/relationships/slideLayout" Target="../slideLayouts/slideLayout22.xml"/><Relationship Id="rId8"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slideLayout" Target="../slideLayouts/slideLayout21.xml"/><Relationship Id="rId5"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20.jpeg"/><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slideLayout" Target="../slideLayouts/slideLayout21.xml"/><Relationship Id="rId6"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21.jpeg"/><Relationship Id="rId3" Type="http://schemas.openxmlformats.org/officeDocument/2006/relationships/image" Target="../media/image22.png"/><Relationship Id="rId4" Type="http://schemas.openxmlformats.org/officeDocument/2006/relationships/slideLayout" Target="../slideLayouts/slideLayout21.xml"/><Relationship Id="rId5"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slideLayout" Target="../slideLayouts/slideLayout21.xml"/><Relationship Id="rId6"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hyperlink" Target="https://www.visitguernsey.com/" TargetMode="External"/><Relationship Id="rId2" Type="http://schemas.openxmlformats.org/officeDocument/2006/relationships/hyperlink" Target="https://arts.gg/whats-on/" TargetMode="Externa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slideLayout" Target="../slideLayouts/slideLayout21.xml"/><Relationship Id="rId7"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4.png"/><Relationship Id="rId3" Type="http://schemas.openxmlformats.org/officeDocument/2006/relationships/image" Target="../media/image7.png"/><Relationship Id="rId4" Type="http://schemas.openxmlformats.org/officeDocument/2006/relationships/slideLayout" Target="../slideLayouts/slideLayout21.xml"/><Relationship Id="rId5"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23.wmf"/><Relationship Id="rId3" Type="http://schemas.openxmlformats.org/officeDocument/2006/relationships/image" Target="../media/image23.wmf"/><Relationship Id="rId4" Type="http://schemas.openxmlformats.org/officeDocument/2006/relationships/image" Target="../media/image23.wmf"/><Relationship Id="rId5" Type="http://schemas.openxmlformats.org/officeDocument/2006/relationships/image" Target="../media/image23.wmf"/><Relationship Id="rId6" Type="http://schemas.openxmlformats.org/officeDocument/2006/relationships/image" Target="../media/image23.wmf"/><Relationship Id="rId7" Type="http://schemas.openxmlformats.org/officeDocument/2006/relationships/image" Target="../media/image23.wmf"/><Relationship Id="rId8" Type="http://schemas.openxmlformats.org/officeDocument/2006/relationships/image" Target="../media/image23.wmf"/><Relationship Id="rId9" Type="http://schemas.openxmlformats.org/officeDocument/2006/relationships/image" Target="../media/image23.wmf"/><Relationship Id="rId10" Type="http://schemas.openxmlformats.org/officeDocument/2006/relationships/image" Target="../media/image23.wmf"/><Relationship Id="rId11" Type="http://schemas.openxmlformats.org/officeDocument/2006/relationships/image" Target="../media/image23.wmf"/><Relationship Id="rId12" Type="http://schemas.openxmlformats.org/officeDocument/2006/relationships/image" Target="../media/image23.wmf"/><Relationship Id="rId13" Type="http://schemas.openxmlformats.org/officeDocument/2006/relationships/image" Target="../media/image4.png"/><Relationship Id="rId14" Type="http://schemas.openxmlformats.org/officeDocument/2006/relationships/image" Target="../media/image7.png"/><Relationship Id="rId15" Type="http://schemas.openxmlformats.org/officeDocument/2006/relationships/slideLayout" Target="../slideLayouts/slideLayout21.xml"/><Relationship Id="rId16"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24.jpeg"/><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slideLayout" Target="../slideLayouts/slideLayout21.xml"/><Relationship Id="rId6"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25.png"/><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slideLayout" Target="../slideLayouts/slideLayout21.xml"/><Relationship Id="rId6"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1.xml"/><Relationship Id="rId3"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16.png"/><Relationship Id="rId3" Type="http://schemas.openxmlformats.org/officeDocument/2006/relationships/image" Target="../media/image2.png"/><Relationship Id="rId4" Type="http://schemas.openxmlformats.org/officeDocument/2006/relationships/image" Target="../media/image16.png"/><Relationship Id="rId5" Type="http://schemas.openxmlformats.org/officeDocument/2006/relationships/image" Target="../media/image26.jpeg"/><Relationship Id="rId6" Type="http://schemas.openxmlformats.org/officeDocument/2006/relationships/image" Target="../media/image6.png"/><Relationship Id="rId7" Type="http://schemas.openxmlformats.org/officeDocument/2006/relationships/image" Target="../media/image4.png"/><Relationship Id="rId8" Type="http://schemas.openxmlformats.org/officeDocument/2006/relationships/image" Target="../media/image7.png"/><Relationship Id="rId9" Type="http://schemas.openxmlformats.org/officeDocument/2006/relationships/slideLayout" Target="../slideLayouts/slideLayout22.xml"/><Relationship Id="rId10"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1.xml"/><Relationship Id="rId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6.png"/><Relationship Id="rId3" Type="http://schemas.openxmlformats.org/officeDocument/2006/relationships/slideLayout" Target="../slideLayouts/slideLayout21.xml"/><Relationship Id="rId4"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hyperlink" Target="https://www.gtda.org.gg/" TargetMode="Externa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slideLayout" Target="../slideLayouts/slideLayout21.xml"/><Relationship Id="rId6"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8.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slideLayout" Target="../slideLayouts/slideLayout21.xml"/><Relationship Id="rId6"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hyperlink" Target="https://www.visitguernsey.com/planning/useful-information/" TargetMode="External"/><Relationship Id="rId3" Type="http://schemas.openxmlformats.org/officeDocument/2006/relationships/image" Target="../media/image28.wmf"/><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slideLayout" Target="../slideLayouts/slideLayout21.xml"/><Relationship Id="rId7"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hyperlink" Target="https://www.visitguernsey.com/" TargetMode="External"/><Relationship Id="rId2" Type="http://schemas.openxmlformats.org/officeDocument/2006/relationships/hyperlink" Target="http://www.guernseytrademedia.com" TargetMode="External"/><Relationship Id="rId3" Type="http://schemas.openxmlformats.org/officeDocument/2006/relationships/image" Target="../media/image29.jpe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slideLayout" Target="../slideLayouts/slideLayout21.xml"/><Relationship Id="rId8"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slideLayout" Target="../slideLayouts/slideLayout24.xml"/><Relationship Id="rId5" Type="http://schemas.openxmlformats.org/officeDocument/2006/relationships/notesSlide" Target="../notesSlides/notesSlide32.xml"/>
</Relationships>
</file>

<file path=ppt/slides/_rels/slide4.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1.xml"/><Relationship Id="rId3"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10.jpeg"/><Relationship Id="rId3" Type="http://schemas.openxmlformats.org/officeDocument/2006/relationships/image" Target="../media/image6.png"/><Relationship Id="rId4" Type="http://schemas.openxmlformats.org/officeDocument/2006/relationships/image" Target="../media/image11.wmf"/><Relationship Id="rId5" Type="http://schemas.openxmlformats.org/officeDocument/2006/relationships/image" Target="../media/image7.png"/><Relationship Id="rId6" Type="http://schemas.openxmlformats.org/officeDocument/2006/relationships/slideLayout" Target="../slideLayouts/slideLayout21.xml"/><Relationship Id="rId7"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1.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12.jpe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slideLayout" Target="../slideLayouts/slideLayout22.xml"/><Relationship Id="rId6"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1.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slideLayout" Target="../slideLayouts/slideLayout22.xml"/><Relationship Id="rId5"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3" name="Picture Placeholder 5" descr="Two girls playing on the beach&#10;&#10;Description automatically generated"/>
          <p:cNvPicPr/>
          <p:nvPr/>
        </p:nvPicPr>
        <p:blipFill>
          <a:blip r:embed="rId1"/>
          <a:srcRect l="0" t="8103" r="0" b="8103"/>
          <a:stretch/>
        </p:blipFill>
        <p:spPr>
          <a:xfrm>
            <a:off x="0" y="0"/>
            <a:ext cx="12330360" cy="6935760"/>
          </a:xfrm>
          <a:prstGeom prst="rect">
            <a:avLst/>
          </a:prstGeom>
          <a:solidFill>
            <a:schemeClr val="bg2">
              <a:lumMod val="95000"/>
            </a:schemeClr>
          </a:solidFill>
          <a:ln w="0">
            <a:noFill/>
          </a:ln>
        </p:spPr>
      </p:pic>
      <p:sp>
        <p:nvSpPr>
          <p:cNvPr id="534" name="TextBox 38"/>
          <p:cNvSpPr/>
          <p:nvPr/>
        </p:nvSpPr>
        <p:spPr>
          <a:xfrm>
            <a:off x="3933720" y="4328280"/>
            <a:ext cx="4323960" cy="645840"/>
          </a:xfrm>
          <a:prstGeom prst="rect">
            <a:avLst/>
          </a:prstGeom>
          <a:noFill/>
          <a:ln w="0">
            <a:noFill/>
          </a:ln>
        </p:spPr>
        <p:style>
          <a:lnRef idx="0"/>
          <a:fillRef idx="0"/>
          <a:effectRef idx="0"/>
          <a:fontRef idx="minor"/>
        </p:style>
        <p:txBody>
          <a:bodyPr lIns="90000" tIns="45000" rIns="90000" bIns="45000" anchor="t">
            <a:spAutoFit/>
          </a:bodyPr>
          <a:p>
            <a:pPr algn="ctr">
              <a:lnSpc>
                <a:spcPct val="100000"/>
              </a:lnSpc>
            </a:pPr>
            <a:r>
              <a:rPr lang="en-US" sz="3600" b="0" u="none" strike="noStrike">
                <a:solidFill>
                  <a:schemeClr val="lt2"/>
                </a:solidFill>
                <a:effectLst/>
                <a:uFillTx/>
                <a:latin typeface="Open Sans"/>
              </a:rPr>
              <a:t>Training</a:t>
            </a:r>
            <a:endParaRPr lang="en-GB" sz="3600" b="0" u="none" strike="noStrike">
              <a:solidFill>
                <a:srgbClr val="FFFFFF"/>
              </a:solidFill>
              <a:effectLst/>
              <a:uFillTx/>
              <a:latin typeface="Arial"/>
            </a:endParaRPr>
          </a:p>
        </p:txBody>
      </p:sp>
      <p:sp>
        <p:nvSpPr>
          <p:cNvPr id="535" name="TextBox 4"/>
          <p:cNvSpPr/>
          <p:nvPr/>
        </p:nvSpPr>
        <p:spPr>
          <a:xfrm>
            <a:off x="635400" y="3168360"/>
            <a:ext cx="10920960" cy="1323000"/>
          </a:xfrm>
          <a:prstGeom prst="rect">
            <a:avLst/>
          </a:prstGeom>
          <a:noFill/>
          <a:ln w="0">
            <a:noFill/>
          </a:ln>
        </p:spPr>
        <p:style>
          <a:lnRef idx="0"/>
          <a:fillRef idx="0"/>
          <a:effectRef idx="0"/>
          <a:fontRef idx="minor"/>
        </p:style>
        <p:txBody>
          <a:bodyPr lIns="90000" tIns="45000" rIns="90000" bIns="45000" anchor="t">
            <a:spAutoFit/>
          </a:bodyPr>
          <a:p>
            <a:pPr algn="ctr">
              <a:lnSpc>
                <a:spcPct val="100000"/>
              </a:lnSpc>
            </a:pPr>
            <a:r>
              <a:rPr lang="en-US" sz="8000" b="0" u="none" strike="noStrike">
                <a:solidFill>
                  <a:schemeClr val="dk1"/>
                </a:solidFill>
                <a:effectLst/>
                <a:uFillTx/>
                <a:latin typeface="Ubuntu"/>
              </a:rPr>
              <a:t>Ambassador Scheme</a:t>
            </a:r>
            <a:endParaRPr lang="en-GB" sz="8000" b="0" u="none" strike="noStrike">
              <a:solidFill>
                <a:srgbClr val="FFFFFF"/>
              </a:solidFill>
              <a:effectLst/>
              <a:uFillTx/>
              <a:latin typeface="Arial"/>
            </a:endParaRPr>
          </a:p>
        </p:txBody>
      </p:sp>
      <p:pic>
        <p:nvPicPr>
          <p:cNvPr id="536" name="Picture 6" descr="A black background with white text&#10;&#10;Description automatically generated"/>
          <p:cNvPicPr/>
          <p:nvPr/>
        </p:nvPicPr>
        <p:blipFill>
          <a:blip r:embed="rId2"/>
          <a:stretch/>
        </p:blipFill>
        <p:spPr>
          <a:xfrm>
            <a:off x="5983920" y="6004440"/>
            <a:ext cx="1780560" cy="537480"/>
          </a:xfrm>
          <a:prstGeom prst="rect">
            <a:avLst/>
          </a:prstGeom>
          <a:noFill/>
          <a:ln w="0">
            <a:noFill/>
          </a:ln>
        </p:spPr>
      </p:pic>
      <p:pic>
        <p:nvPicPr>
          <p:cNvPr id="537" name="Picture 3" descr="A black background with white text&#10;&#10;Description automatically generated"/>
          <p:cNvPicPr/>
          <p:nvPr/>
        </p:nvPicPr>
        <p:blipFill>
          <a:blip r:embed="rId3"/>
          <a:stretch/>
        </p:blipFill>
        <p:spPr>
          <a:xfrm>
            <a:off x="4590360" y="6050160"/>
            <a:ext cx="1261440" cy="421200"/>
          </a:xfrm>
          <a:prstGeom prst="rect">
            <a:avLst/>
          </a:prstGeom>
          <a:noFill/>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0" name="Rectangle 39"/>
          <p:cNvSpPr/>
          <p:nvPr/>
        </p:nvSpPr>
        <p:spPr>
          <a:xfrm>
            <a:off x="0" y="0"/>
            <a:ext cx="12191760" cy="6857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611" name="Freeform: Shape 29"/>
          <p:cNvSpPr/>
          <p:nvPr/>
        </p:nvSpPr>
        <p:spPr>
          <a:xfrm>
            <a:off x="0" y="2425680"/>
            <a:ext cx="5752800" cy="4431960"/>
          </a:xfrm>
          <a:custGeom>
            <a:avLst/>
            <a:gdLst>
              <a:gd name="textAreaLeft" fmla="*/ 0 w 5752800"/>
              <a:gd name="textAreaRight" fmla="*/ 5753160 w 5752800"/>
              <a:gd name="textAreaTop" fmla="*/ 0 h 4431960"/>
              <a:gd name="textAreaBottom" fmla="*/ 4432320 h 4431960"/>
              <a:gd name="GluePoint1X" fmla="*/ 2298700 w 5753100"/>
              <a:gd name="GluePoint1Y" fmla="*/ 0 h 1193800"/>
              <a:gd name="GluePoint2X" fmla="*/ 5753100 w 5753100"/>
              <a:gd name="GluePoint2Y" fmla="*/ 876300 h 1193800"/>
              <a:gd name="GluePoint3X" fmla="*/ 5597797 w 5753100"/>
              <a:gd name="GluePoint3Y" fmla="*/ 1136885 h 1193800"/>
              <a:gd name="GluePoint4X" fmla="*/ 5515680 w 5753100"/>
              <a:gd name="GluePoint4Y" fmla="*/ 1193800 h 1193800"/>
              <a:gd name="GluePoint5X" fmla="*/ 0 w 5753100"/>
              <a:gd name="GluePoint5Y" fmla="*/ 1193800 h 1193800"/>
              <a:gd name="GluePoint6X" fmla="*/ 0 w 5753100"/>
              <a:gd name="GluePoint6Y" fmla="*/ 223479 h 1193800"/>
              <a:gd name="GluePoint7X" fmla="*/ 101381 w 5753100"/>
              <a:gd name="GluePoint7Y" fmla="*/ 200105 h 1193800"/>
              <a:gd name="GluePoint8X" fmla="*/ 2298700 w 5753100"/>
              <a:gd name="GluePoint8Y" fmla="*/ 0 h 11938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Lst>
            <a:rect l="textAreaLeft" t="textAreaTop" r="textAreaRight" b="textAreaBottom"/>
            <a:pathLst>
              <a:path w="5753100" h="1193800">
                <a:moveTo>
                  <a:pt x="2298700" y="0"/>
                </a:moveTo>
                <a:cubicBezTo>
                  <a:pt x="4206512" y="0"/>
                  <a:pt x="5753100" y="392333"/>
                  <a:pt x="5753100" y="876300"/>
                </a:cubicBezTo>
                <a:cubicBezTo>
                  <a:pt x="5753100" y="967044"/>
                  <a:pt x="5698728" y="1054566"/>
                  <a:pt x="5597797" y="1136885"/>
                </a:cubicBezTo>
                <a:lnTo>
                  <a:pt x="5515680" y="1193800"/>
                </a:lnTo>
                <a:lnTo>
                  <a:pt x="0" y="1193800"/>
                </a:lnTo>
                <a:lnTo>
                  <a:pt x="0" y="223479"/>
                </a:lnTo>
                <a:lnTo>
                  <a:pt x="101381" y="200105"/>
                </a:lnTo>
                <a:cubicBezTo>
                  <a:pt x="698505" y="75095"/>
                  <a:pt x="1464032" y="0"/>
                  <a:pt x="2298700" y="0"/>
                </a:cubicBezTo>
                <a:close/>
              </a:path>
            </a:pathLst>
          </a:custGeom>
          <a:solidFill>
            <a:schemeClr val="dk1">
              <a:lumMod val="65000"/>
              <a:alpha val="27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612" name="TextBox 31"/>
          <p:cNvSpPr/>
          <p:nvPr/>
        </p:nvSpPr>
        <p:spPr>
          <a:xfrm>
            <a:off x="6059880" y="3227040"/>
            <a:ext cx="5540400" cy="2817720"/>
          </a:xfrm>
          <a:prstGeom prst="rect">
            <a:avLst/>
          </a:prstGeom>
          <a:noFill/>
          <a:ln w="0">
            <a:noFill/>
          </a:ln>
        </p:spPr>
        <p:style>
          <a:lnRef idx="0"/>
          <a:fillRef idx="0"/>
          <a:effectRef idx="0"/>
          <a:fontRef idx="minor"/>
        </p:style>
        <p:txBody>
          <a:bodyPr anchor="t">
            <a:spAutoFit/>
          </a:bodyPr>
          <a:p>
            <a:pPr>
              <a:lnSpc>
                <a:spcPct val="150000"/>
              </a:lnSpc>
            </a:pPr>
            <a:r>
              <a:rPr lang="en-GB" sz="1800" b="0" u="none" strike="noStrike">
                <a:solidFill>
                  <a:schemeClr val="dk2">
                    <a:lumMod val="75000"/>
                  </a:schemeClr>
                </a:solidFill>
                <a:effectLst/>
                <a:uFillTx/>
                <a:latin typeface="Open Sans"/>
                <a:ea typeface="Open Sans"/>
              </a:rPr>
              <a:t>Who in Guernsey does customer care well, </a:t>
            </a:r>
            <a:br>
              <a:rPr sz="1800"/>
            </a:br>
            <a:r>
              <a:rPr lang="en-GB" sz="1800" b="0" u="none" strike="noStrike">
                <a:solidFill>
                  <a:schemeClr val="dk2">
                    <a:lumMod val="75000"/>
                  </a:schemeClr>
                </a:solidFill>
                <a:effectLst/>
                <a:uFillTx/>
                <a:latin typeface="Open Sans"/>
                <a:ea typeface="Open Sans"/>
              </a:rPr>
              <a:t>who does it badly?</a:t>
            </a:r>
            <a:endParaRPr lang="en-GB" sz="1800" b="0" u="none" strike="noStrike">
              <a:solidFill>
                <a:srgbClr val="FFFFFF"/>
              </a:solidFill>
              <a:effectLst/>
              <a:uFillTx/>
              <a:latin typeface="Arial"/>
            </a:endParaRPr>
          </a:p>
          <a:p>
            <a:pPr>
              <a:lnSpc>
                <a:spcPct val="150000"/>
              </a:lnSpc>
            </a:pPr>
            <a:endParaRPr lang="en-GB" sz="105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What makes a good experience?</a:t>
            </a:r>
            <a:endParaRPr lang="en-GB" sz="18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What makes a bad experience?</a:t>
            </a:r>
            <a:endParaRPr lang="en-GB" sz="1800" b="0" u="none" strike="noStrike">
              <a:solidFill>
                <a:srgbClr val="FFFFFF"/>
              </a:solidFill>
              <a:effectLst/>
              <a:uFillTx/>
              <a:latin typeface="Arial"/>
            </a:endParaRPr>
          </a:p>
          <a:p>
            <a:pPr>
              <a:lnSpc>
                <a:spcPct val="150000"/>
              </a:lnSpc>
            </a:pPr>
            <a:endParaRPr lang="en-GB" sz="1800" b="0" u="none" strike="noStrike">
              <a:solidFill>
                <a:srgbClr val="FFFFFF"/>
              </a:solidFill>
              <a:effectLst/>
              <a:uFillTx/>
              <a:latin typeface="Arial"/>
            </a:endParaRPr>
          </a:p>
          <a:p>
            <a:pPr>
              <a:lnSpc>
                <a:spcPct val="150000"/>
              </a:lnSpc>
            </a:pPr>
            <a:endParaRPr lang="en-GB" sz="1800" b="0" u="none" strike="noStrike">
              <a:solidFill>
                <a:srgbClr val="FFFFFF"/>
              </a:solidFill>
              <a:effectLst/>
              <a:uFillTx/>
              <a:latin typeface="Arial"/>
            </a:endParaRPr>
          </a:p>
        </p:txBody>
      </p:sp>
      <p:sp>
        <p:nvSpPr>
          <p:cNvPr id="613" name="Freeform: Shape 34"/>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614" name="PlaceHolder 1"/>
          <p:cNvSpPr>
            <a:spLocks noGrp="1"/>
          </p:cNvSpPr>
          <p:nvPr>
            <p:ph/>
          </p:nvPr>
        </p:nvSpPr>
        <p:spPr>
          <a:xfrm>
            <a:off x="5962680" y="876240"/>
            <a:ext cx="4371480" cy="2269440"/>
          </a:xfrm>
          <a:prstGeom prst="rect">
            <a:avLst/>
          </a:prstGeom>
          <a:noFill/>
          <a:ln w="0">
            <a:noFill/>
          </a:ln>
        </p:spPr>
        <p:txBody>
          <a:bodyPr numCol="1" spcCol="0" lIns="91440" tIns="45720" rIns="91440" bIns="45720" anchor="ctr">
            <a:normAutofit/>
          </a:bodyPr>
          <a:p>
            <a:pPr indent="0" algn="l">
              <a:lnSpc>
                <a:spcPct val="100000"/>
              </a:lnSpc>
              <a:spcBef>
                <a:spcPts val="1001"/>
              </a:spcBef>
              <a:buNone/>
              <a:tabLst>
                <a:tab pos="0" algn="l"/>
              </a:tabLst>
            </a:pPr>
            <a:r>
              <a:rPr lang="en-GB" sz="4000" b="1" u="none" strike="noStrike">
                <a:solidFill>
                  <a:schemeClr val="dk2">
                    <a:lumMod val="75000"/>
                  </a:schemeClr>
                </a:solidFill>
                <a:effectLst/>
                <a:uFillTx/>
                <a:latin typeface="Ubuntu"/>
                <a:ea typeface="Ubuntu"/>
              </a:rPr>
              <a:t>Exercise: </a:t>
            </a:r>
            <a:endParaRPr lang="en-US" sz="4000" b="1" u="none" strike="noStrike">
              <a:solidFill>
                <a:schemeClr val="lt2"/>
              </a:solidFill>
              <a:effectLst/>
              <a:uFillTx/>
              <a:latin typeface="Ubuntu"/>
            </a:endParaRPr>
          </a:p>
          <a:p>
            <a:pPr indent="0" algn="l">
              <a:lnSpc>
                <a:spcPct val="100000"/>
              </a:lnSpc>
              <a:spcBef>
                <a:spcPts val="1001"/>
              </a:spcBef>
              <a:buNone/>
              <a:tabLst>
                <a:tab pos="0" algn="l"/>
              </a:tabLst>
            </a:pPr>
            <a:r>
              <a:rPr lang="en-GB" sz="4000" b="1" u="none" strike="noStrike">
                <a:solidFill>
                  <a:srgbClr val="0DB0CA"/>
                </a:solidFill>
                <a:effectLst/>
                <a:uFillTx/>
                <a:latin typeface="Ubuntu"/>
                <a:ea typeface="Ubuntu"/>
              </a:rPr>
              <a:t>Good vs Bad Experiences</a:t>
            </a:r>
            <a:endParaRPr lang="en-US" sz="4000" b="1" u="none" strike="noStrike">
              <a:solidFill>
                <a:schemeClr val="lt2"/>
              </a:solidFill>
              <a:effectLst/>
              <a:uFillTx/>
              <a:latin typeface="Ubuntu"/>
            </a:endParaRPr>
          </a:p>
        </p:txBody>
      </p:sp>
      <p:sp>
        <p:nvSpPr>
          <p:cNvPr id="615" name="Freeform: Shape 66"/>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616"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617" name="TextBox 1"/>
          <p:cNvSpPr/>
          <p:nvPr/>
        </p:nvSpPr>
        <p:spPr>
          <a:xfrm>
            <a:off x="502920" y="526680"/>
            <a:ext cx="2564640" cy="369000"/>
          </a:xfrm>
          <a:prstGeom prst="rect">
            <a:avLst/>
          </a:prstGeom>
          <a:noFill/>
          <a:ln w="0">
            <a:noFill/>
          </a:ln>
        </p:spPr>
        <p:style>
          <a:lnRef idx="0"/>
          <a:fillRef idx="0"/>
          <a:effectRef idx="0"/>
          <a:fontRef idx="minor"/>
        </p:style>
        <p:txBody>
          <a:bodyPr lIns="90000" tIns="45000" rIns="90000" bIns="45000" anchor="t">
            <a:spAutoFit/>
          </a:bodyPr>
          <a:p>
            <a:pPr>
              <a:lnSpc>
                <a:spcPct val="100000"/>
              </a:lnSpc>
            </a:pPr>
            <a:r>
              <a:rPr lang="en-US" sz="1800" b="0" u="none" strike="noStrike">
                <a:solidFill>
                  <a:srgbClr val="0DB0CA"/>
                </a:solidFill>
                <a:effectLst/>
                <a:uFillTx/>
                <a:latin typeface="Ubuntu"/>
              </a:rPr>
              <a:t>Ambassador Scheme</a:t>
            </a:r>
            <a:endParaRPr lang="en-GB" sz="1800" b="0" u="none" strike="noStrike">
              <a:solidFill>
                <a:srgbClr val="FFFFFF"/>
              </a:solidFill>
              <a:effectLst/>
              <a:uFillTx/>
              <a:latin typeface="Arial"/>
            </a:endParaRPr>
          </a:p>
        </p:txBody>
      </p:sp>
      <p:pic>
        <p:nvPicPr>
          <p:cNvPr id="618" name="Picture 21"/>
          <p:cNvPicPr/>
          <p:nvPr/>
        </p:nvPicPr>
        <p:blipFill>
          <a:blip r:embed="rId1"/>
          <a:stretch/>
        </p:blipFill>
        <p:spPr>
          <a:xfrm>
            <a:off x="9811440" y="5977080"/>
            <a:ext cx="2158560" cy="653400"/>
          </a:xfrm>
          <a:prstGeom prst="rect">
            <a:avLst/>
          </a:prstGeom>
          <a:noFill/>
          <a:ln w="0">
            <a:noFill/>
          </a:ln>
        </p:spPr>
      </p:pic>
      <p:pic>
        <p:nvPicPr>
          <p:cNvPr id="619" name="Picture Placeholder 4" descr="A hand holding a ice cream cone with a wooden spoon in front of water&#10;&#10;Description automatically generated"/>
          <p:cNvPicPr/>
          <p:nvPr/>
        </p:nvPicPr>
        <p:blipFill>
          <a:blip r:embed="rId2"/>
          <a:srcRect l="0" t="16467" r="-261" b="391"/>
          <a:stretch/>
        </p:blipFill>
        <p:spPr>
          <a:xfrm>
            <a:off x="276120" y="1130400"/>
            <a:ext cx="4793760" cy="5299920"/>
          </a:xfrm>
          <a:prstGeom prst="rect">
            <a:avLst/>
          </a:prstGeom>
          <a:noFill/>
          <a:ln w="0">
            <a:noFill/>
          </a:ln>
        </p:spPr>
      </p:pic>
      <p:sp>
        <p:nvSpPr>
          <p:cNvPr id="620" name="Freeform: Shape 66"/>
          <p:cNvSpPr/>
          <p:nvPr/>
        </p:nvSpPr>
        <p:spPr>
          <a:xfrm>
            <a:off x="10334520" y="-7560"/>
            <a:ext cx="2380320" cy="2358000"/>
          </a:xfrm>
          <a:custGeom>
            <a:avLst/>
            <a:gdLst>
              <a:gd name="textAreaLeft" fmla="*/ 0 w 2380320"/>
              <a:gd name="textAreaRight" fmla="*/ 2380680 w 2380320"/>
              <a:gd name="textAreaTop" fmla="*/ 0 h 2358000"/>
              <a:gd name="textAreaBottom" fmla="*/ 2358360 h 235800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621" name="Freeform 9"/>
          <p:cNvSpPr/>
          <p:nvPr/>
        </p:nvSpPr>
        <p:spPr>
          <a:xfrm>
            <a:off x="11706120" y="155268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pic>
        <p:nvPicPr>
          <p:cNvPr id="622" name="Picture 8"/>
          <p:cNvPicPr/>
          <p:nvPr/>
        </p:nvPicPr>
        <p:blipFill>
          <a:blip r:embed="rId3"/>
          <a:stretch/>
        </p:blipFill>
        <p:spPr>
          <a:xfrm>
            <a:off x="10958760" y="277560"/>
            <a:ext cx="956520" cy="956520"/>
          </a:xfrm>
          <a:prstGeom prst="rect">
            <a:avLst/>
          </a:prstGeom>
          <a:noFill/>
          <a:ln w="0">
            <a:noFill/>
          </a:ln>
        </p:spPr>
      </p:pic>
      <p:pic>
        <p:nvPicPr>
          <p:cNvPr id="623" name="Picture 3" descr="A yellow text on a black background&#10;&#10;Description automatically generated"/>
          <p:cNvPicPr/>
          <p:nvPr/>
        </p:nvPicPr>
        <p:blipFill>
          <a:blip r:embed="rId4"/>
          <a:stretch/>
        </p:blipFill>
        <p:spPr>
          <a:xfrm>
            <a:off x="8109720" y="6055200"/>
            <a:ext cx="1525680" cy="509400"/>
          </a:xfrm>
          <a:prstGeom prst="rect">
            <a:avLst/>
          </a:prstGeom>
          <a:noFill/>
          <a:ln w="0">
            <a:noFill/>
          </a:ln>
        </p:spPr>
      </p:pic>
    </p:spTree>
  </p:cSld>
  <p:transition spd="slow">
    <p:push dir="r"/>
  </p:transition>
  <p:timing>
    <p:tnLst>
      <p:par>
        <p:cTn id="193" dur="indefinite" restart="never" nodeType="tmRoot">
          <p:childTnLst>
            <p:seq>
              <p:cTn id="194" dur="indefinite" nodeType="mainSeq">
                <p:childTnLst>
                  <p:par>
                    <p:cTn id="195" fill="hold" nodeType="clickEffect">
                      <p:stCondLst>
                        <p:cond delay="0"/>
                      </p:stCondLst>
                      <p:childTnLst>
                        <p:par>
                          <p:cTn id="196" fill="hold" nodeType="withEffect">
                            <p:stCondLst>
                              <p:cond delay="0"/>
                            </p:stCondLst>
                            <p:childTnLst>
                              <p:par>
                                <p:cTn id="197" presetID="2" presetClass="entr" fill="hold" nodeType="withEffect" presetSubtype="4">
                                  <p:stCondLst>
                                    <p:cond delay="0"/>
                                  </p:stCondLst>
                                  <p:childTnLst>
                                    <p:set>
                                      <p:cBhvr>
                                        <p:cTn id="198" dur="1" fill="hold">
                                          <p:stCondLst>
                                            <p:cond delay="0"/>
                                          </p:stCondLst>
                                        </p:cTn>
                                        <p:tgtEl>
                                          <p:spTgt spid="612"/>
                                        </p:tgtEl>
                                        <p:attrNameLst>
                                          <p:attrName>style.visibility</p:attrName>
                                        </p:attrNameLst>
                                      </p:cBhvr>
                                      <p:to>
                                        <p:strVal val="visible"/>
                                      </p:to>
                                    </p:set>
                                    <p:anim calcmode="lin" valueType="num">
                                      <p:cBhvr additive="repl">
                                        <p:cTn id="199" dur="1000" fill="hold"/>
                                        <p:tgtEl>
                                          <p:spTgt spid="612"/>
                                        </p:tgtEl>
                                        <p:attrNameLst>
                                          <p:attrName>ppt_x</p:attrName>
                                        </p:attrNameLst>
                                      </p:cBhvr>
                                      <p:tavLst>
                                        <p:tav>
                                          <p:val>
                                            <p:strVal val="#ppt_x"/>
                                          </p:val>
                                        </p:tav>
                                        <p:tav tm="100000">
                                          <p:val>
                                            <p:strVal val="#ppt_x"/>
                                          </p:val>
                                        </p:tav>
                                      </p:tavLst>
                                    </p:anim>
                                    <p:anim calcmode="lin" valueType="num">
                                      <p:cBhvr additive="repl">
                                        <p:cTn id="200" dur="1000" fill="hold"/>
                                        <p:tgtEl>
                                          <p:spTgt spid="612"/>
                                        </p:tgtEl>
                                        <p:attrNameLst>
                                          <p:attrName>ppt_y</p:attrName>
                                        </p:attrNameLst>
                                      </p:cBhvr>
                                      <p:tavLst>
                                        <p:tav>
                                          <p:val>
                                            <p:strVal val="1+#ppt_h/2"/>
                                          </p:val>
                                        </p:tav>
                                        <p:tav tm="100000">
                                          <p:val>
                                            <p:strVal val="#ppt_y"/>
                                          </p:val>
                                        </p:tav>
                                      </p:tavLst>
                                    </p:anim>
                                  </p:childTnLst>
                                </p:cTn>
                              </p:par>
                              <p:par>
                                <p:cTn id="201" presetID="2" presetClass="entr" fill="hold" nodeType="withEffect" presetSubtype="4">
                                  <p:stCondLst>
                                    <p:cond delay="0"/>
                                  </p:stCondLst>
                                  <p:childTnLst>
                                    <p:set>
                                      <p:cBhvr>
                                        <p:cTn id="202" dur="1" fill="hold">
                                          <p:stCondLst>
                                            <p:cond delay="0"/>
                                          </p:stCondLst>
                                        </p:cTn>
                                        <p:tgtEl>
                                          <p:spTgt spid="614">
                                            <p:txEl>
                                              <p:pRg st="0" end="0"/>
                                            </p:txEl>
                                          </p:spTgt>
                                        </p:tgtEl>
                                        <p:attrNameLst>
                                          <p:attrName>style.visibility</p:attrName>
                                        </p:attrNameLst>
                                      </p:cBhvr>
                                      <p:to>
                                        <p:strVal val="visible"/>
                                      </p:to>
                                    </p:set>
                                    <p:anim calcmode="lin" valueType="num">
                                      <p:cBhvr additive="repl">
                                        <p:cTn id="203" dur="1000" fill="hold"/>
                                        <p:tgtEl>
                                          <p:spTgt spid="614">
                                            <p:txEl>
                                              <p:pRg st="0" end="0"/>
                                            </p:txEl>
                                          </p:spTgt>
                                        </p:tgtEl>
                                        <p:attrNameLst>
                                          <p:attrName>ppt_x</p:attrName>
                                        </p:attrNameLst>
                                      </p:cBhvr>
                                      <p:tavLst>
                                        <p:tav>
                                          <p:val>
                                            <p:strVal val="#ppt_x"/>
                                          </p:val>
                                        </p:tav>
                                        <p:tav tm="100000">
                                          <p:val>
                                            <p:strVal val="#ppt_x"/>
                                          </p:val>
                                        </p:tav>
                                      </p:tavLst>
                                    </p:anim>
                                    <p:anim calcmode="lin" valueType="num">
                                      <p:cBhvr additive="repl">
                                        <p:cTn id="204" dur="1000" fill="hold"/>
                                        <p:tgtEl>
                                          <p:spTgt spid="614">
                                            <p:txEl>
                                              <p:pRg st="0" end="0"/>
                                            </p:txEl>
                                          </p:spTgt>
                                        </p:tgtEl>
                                        <p:attrNameLst>
                                          <p:attrName>ppt_y</p:attrName>
                                        </p:attrNameLst>
                                      </p:cBhvr>
                                      <p:tavLst>
                                        <p:tav>
                                          <p:val>
                                            <p:strVal val="1+#ppt_h/2"/>
                                          </p:val>
                                        </p:tav>
                                        <p:tav tm="100000">
                                          <p:val>
                                            <p:strVal val="#ppt_y"/>
                                          </p:val>
                                        </p:tav>
                                      </p:tavLst>
                                    </p:anim>
                                  </p:childTnLst>
                                </p:cTn>
                              </p:par>
                              <p:par>
                                <p:cTn id="205" presetID="2" presetClass="entr" fill="hold" nodeType="withEffect" presetSubtype="4">
                                  <p:stCondLst>
                                    <p:cond delay="0"/>
                                  </p:stCondLst>
                                  <p:childTnLst>
                                    <p:set>
                                      <p:cBhvr>
                                        <p:cTn id="206" dur="1" fill="hold">
                                          <p:stCondLst>
                                            <p:cond delay="0"/>
                                          </p:stCondLst>
                                        </p:cTn>
                                        <p:tgtEl>
                                          <p:spTgt spid="614">
                                            <p:txEl>
                                              <p:pRg st="1" end="1"/>
                                            </p:txEl>
                                          </p:spTgt>
                                        </p:tgtEl>
                                        <p:attrNameLst>
                                          <p:attrName>style.visibility</p:attrName>
                                        </p:attrNameLst>
                                      </p:cBhvr>
                                      <p:to>
                                        <p:strVal val="visible"/>
                                      </p:to>
                                    </p:set>
                                    <p:anim calcmode="lin" valueType="num">
                                      <p:cBhvr additive="repl">
                                        <p:cTn id="207" dur="1000" fill="hold"/>
                                        <p:tgtEl>
                                          <p:spTgt spid="614">
                                            <p:txEl>
                                              <p:pRg st="1" end="1"/>
                                            </p:txEl>
                                          </p:spTgt>
                                        </p:tgtEl>
                                        <p:attrNameLst>
                                          <p:attrName>ppt_x</p:attrName>
                                        </p:attrNameLst>
                                      </p:cBhvr>
                                      <p:tavLst>
                                        <p:tav>
                                          <p:val>
                                            <p:strVal val="#ppt_x"/>
                                          </p:val>
                                        </p:tav>
                                        <p:tav tm="100000">
                                          <p:val>
                                            <p:strVal val="#ppt_x"/>
                                          </p:val>
                                        </p:tav>
                                      </p:tavLst>
                                    </p:anim>
                                    <p:anim calcmode="lin" valueType="num">
                                      <p:cBhvr additive="repl">
                                        <p:cTn id="208" dur="1000" fill="hold"/>
                                        <p:tgtEl>
                                          <p:spTgt spid="614">
                                            <p:txEl>
                                              <p:pRg st="1" end="1"/>
                                            </p:txEl>
                                          </p:spTgt>
                                        </p:tgtEl>
                                        <p:attrNameLst>
                                          <p:attrName>ppt_y</p:attrName>
                                        </p:attrNameLst>
                                      </p:cBhvr>
                                      <p:tavLst>
                                        <p:tav>
                                          <p:val>
                                            <p:strVal val="1+#ppt_h/2"/>
                                          </p:val>
                                        </p:tav>
                                        <p:tav tm="100000">
                                          <p:val>
                                            <p:strVal val="#ppt_y"/>
                                          </p:val>
                                        </p:tav>
                                      </p:tavLst>
                                    </p:anim>
                                  </p:childTnLst>
                                </p:cTn>
                              </p:par>
                              <p:par>
                                <p:cTn id="209" presetID="2" presetClass="entr" fill="hold" nodeType="withEffect" presetSubtype="2">
                                  <p:stCondLst>
                                    <p:cond delay="0"/>
                                  </p:stCondLst>
                                  <p:childTnLst>
                                    <p:set>
                                      <p:cBhvr>
                                        <p:cTn id="210" dur="1" fill="hold">
                                          <p:stCondLst>
                                            <p:cond delay="0"/>
                                          </p:stCondLst>
                                        </p:cTn>
                                        <p:tgtEl>
                                          <p:spTgt spid="615"/>
                                        </p:tgtEl>
                                        <p:attrNameLst>
                                          <p:attrName>style.visibility</p:attrName>
                                        </p:attrNameLst>
                                      </p:cBhvr>
                                      <p:to>
                                        <p:strVal val="visible"/>
                                      </p:to>
                                    </p:set>
                                    <p:anim calcmode="lin" valueType="num">
                                      <p:cBhvr additive="repl">
                                        <p:cTn id="211" dur="1000" fill="hold"/>
                                        <p:tgtEl>
                                          <p:spTgt spid="615"/>
                                        </p:tgtEl>
                                        <p:attrNameLst>
                                          <p:attrName>ppt_x</p:attrName>
                                        </p:attrNameLst>
                                      </p:cBhvr>
                                      <p:tavLst>
                                        <p:tav>
                                          <p:val>
                                            <p:strVal val="1+#ppt_w/2"/>
                                          </p:val>
                                        </p:tav>
                                        <p:tav tm="100000">
                                          <p:val>
                                            <p:strVal val="#ppt_x"/>
                                          </p:val>
                                        </p:tav>
                                      </p:tavLst>
                                    </p:anim>
                                    <p:anim calcmode="lin" valueType="num">
                                      <p:cBhvr additive="repl">
                                        <p:cTn id="212" dur="1000" fill="hold"/>
                                        <p:tgtEl>
                                          <p:spTgt spid="615"/>
                                        </p:tgtEl>
                                        <p:attrNameLst>
                                          <p:attrName>ppt_y</p:attrName>
                                        </p:attrNameLst>
                                      </p:cBhvr>
                                      <p:tavLst>
                                        <p:tav>
                                          <p:val>
                                            <p:strVal val="#ppt_y"/>
                                          </p:val>
                                        </p:tav>
                                        <p:tav tm="100000">
                                          <p:val>
                                            <p:strVal val="#ppt_y"/>
                                          </p:val>
                                        </p:tav>
                                      </p:tavLst>
                                    </p:anim>
                                  </p:childTnLst>
                                </p:cTn>
                              </p:par>
                              <p:par>
                                <p:cTn id="213" presetID="2" presetClass="entr" fill="hold" nodeType="withEffect" presetSubtype="2">
                                  <p:stCondLst>
                                    <p:cond delay="0"/>
                                  </p:stCondLst>
                                  <p:childTnLst>
                                    <p:set>
                                      <p:cBhvr>
                                        <p:cTn id="214" dur="1" fill="hold">
                                          <p:stCondLst>
                                            <p:cond delay="0"/>
                                          </p:stCondLst>
                                        </p:cTn>
                                        <p:tgtEl>
                                          <p:spTgt spid="616"/>
                                        </p:tgtEl>
                                        <p:attrNameLst>
                                          <p:attrName>style.visibility</p:attrName>
                                        </p:attrNameLst>
                                      </p:cBhvr>
                                      <p:to>
                                        <p:strVal val="visible"/>
                                      </p:to>
                                    </p:set>
                                    <p:anim calcmode="lin" valueType="num">
                                      <p:cBhvr additive="repl">
                                        <p:cTn id="215" dur="1000" fill="hold"/>
                                        <p:tgtEl>
                                          <p:spTgt spid="616"/>
                                        </p:tgtEl>
                                        <p:attrNameLst>
                                          <p:attrName>ppt_x</p:attrName>
                                        </p:attrNameLst>
                                      </p:cBhvr>
                                      <p:tavLst>
                                        <p:tav>
                                          <p:val>
                                            <p:strVal val="1+#ppt_w/2"/>
                                          </p:val>
                                        </p:tav>
                                        <p:tav tm="100000">
                                          <p:val>
                                            <p:strVal val="#ppt_x"/>
                                          </p:val>
                                        </p:tav>
                                      </p:tavLst>
                                    </p:anim>
                                    <p:anim calcmode="lin" valueType="num">
                                      <p:cBhvr additive="repl">
                                        <p:cTn id="216" dur="1000" fill="hold"/>
                                        <p:tgtEl>
                                          <p:spTgt spid="616"/>
                                        </p:tgtEl>
                                        <p:attrNameLst>
                                          <p:attrName>ppt_y</p:attrName>
                                        </p:attrNameLst>
                                      </p:cBhvr>
                                      <p:tavLst>
                                        <p:tav>
                                          <p:val>
                                            <p:strVal val="#ppt_y"/>
                                          </p:val>
                                        </p:tav>
                                        <p:tav tm="100000">
                                          <p:val>
                                            <p:strVal val="#ppt_y"/>
                                          </p:val>
                                        </p:tav>
                                      </p:tavLst>
                                    </p:anim>
                                  </p:childTnLst>
                                </p:cTn>
                              </p:par>
                              <p:par>
                                <p:cTn id="217" presetID="2" presetClass="entr" fill="hold" nodeType="withEffect" presetSubtype="8">
                                  <p:stCondLst>
                                    <p:cond delay="0"/>
                                  </p:stCondLst>
                                  <p:childTnLst>
                                    <p:set>
                                      <p:cBhvr>
                                        <p:cTn id="218" dur="1" fill="hold">
                                          <p:stCondLst>
                                            <p:cond delay="0"/>
                                          </p:stCondLst>
                                        </p:cTn>
                                        <p:tgtEl>
                                          <p:spTgt spid="613"/>
                                        </p:tgtEl>
                                        <p:attrNameLst>
                                          <p:attrName>style.visibility</p:attrName>
                                        </p:attrNameLst>
                                      </p:cBhvr>
                                      <p:to>
                                        <p:strVal val="visible"/>
                                      </p:to>
                                    </p:set>
                                    <p:anim calcmode="lin" valueType="num">
                                      <p:cBhvr additive="repl">
                                        <p:cTn id="219" dur="1000" fill="hold"/>
                                        <p:tgtEl>
                                          <p:spTgt spid="613"/>
                                        </p:tgtEl>
                                        <p:attrNameLst>
                                          <p:attrName>ppt_x</p:attrName>
                                        </p:attrNameLst>
                                      </p:cBhvr>
                                      <p:tavLst>
                                        <p:tav>
                                          <p:val>
                                            <p:strVal val="0-#ppt_w/2"/>
                                          </p:val>
                                        </p:tav>
                                        <p:tav tm="100000">
                                          <p:val>
                                            <p:strVal val="#ppt_x"/>
                                          </p:val>
                                        </p:tav>
                                      </p:tavLst>
                                    </p:anim>
                                    <p:anim calcmode="lin" valueType="num">
                                      <p:cBhvr additive="repl">
                                        <p:cTn id="220" dur="1000" fill="hold"/>
                                        <p:tgtEl>
                                          <p:spTgt spid="613"/>
                                        </p:tgtEl>
                                        <p:attrNameLst>
                                          <p:attrName>ppt_y</p:attrName>
                                        </p:attrNameLst>
                                      </p:cBhvr>
                                      <p:tavLst>
                                        <p:tav>
                                          <p:val>
                                            <p:strVal val="#ppt_y"/>
                                          </p:val>
                                        </p:tav>
                                        <p:tav tm="100000">
                                          <p:val>
                                            <p:strVal val="#ppt_y"/>
                                          </p:val>
                                        </p:tav>
                                      </p:tavLst>
                                    </p:anim>
                                  </p:childTnLst>
                                </p:cTn>
                              </p:par>
                              <p:par>
                                <p:cTn id="221" presetID="2" presetClass="entr" fill="hold" nodeType="withEffect" presetSubtype="4">
                                  <p:stCondLst>
                                    <p:cond delay="0"/>
                                  </p:stCondLst>
                                  <p:childTnLst>
                                    <p:set>
                                      <p:cBhvr>
                                        <p:cTn id="222" dur="1" fill="hold">
                                          <p:stCondLst>
                                            <p:cond delay="0"/>
                                          </p:stCondLst>
                                        </p:cTn>
                                        <p:tgtEl>
                                          <p:spTgt spid="611"/>
                                        </p:tgtEl>
                                        <p:attrNameLst>
                                          <p:attrName>style.visibility</p:attrName>
                                        </p:attrNameLst>
                                      </p:cBhvr>
                                      <p:to>
                                        <p:strVal val="visible"/>
                                      </p:to>
                                    </p:set>
                                    <p:anim calcmode="lin" valueType="num">
                                      <p:cBhvr additive="repl">
                                        <p:cTn id="223" dur="1000" fill="hold"/>
                                        <p:tgtEl>
                                          <p:spTgt spid="611"/>
                                        </p:tgtEl>
                                        <p:attrNameLst>
                                          <p:attrName>ppt_x</p:attrName>
                                        </p:attrNameLst>
                                      </p:cBhvr>
                                      <p:tavLst>
                                        <p:tav>
                                          <p:val>
                                            <p:strVal val="#ppt_x"/>
                                          </p:val>
                                        </p:tav>
                                        <p:tav tm="100000">
                                          <p:val>
                                            <p:strVal val="#ppt_x"/>
                                          </p:val>
                                        </p:tav>
                                      </p:tavLst>
                                    </p:anim>
                                    <p:anim calcmode="lin" valueType="num">
                                      <p:cBhvr additive="repl">
                                        <p:cTn id="224" dur="1000" fill="hold"/>
                                        <p:tgtEl>
                                          <p:spTgt spid="611"/>
                                        </p:tgtEl>
                                        <p:attrNameLst>
                                          <p:attrName>ppt_y</p:attrName>
                                        </p:attrNameLst>
                                      </p:cBhvr>
                                      <p:tavLst>
                                        <p:tav>
                                          <p:val>
                                            <p:strVal val="1+#ppt_h/2"/>
                                          </p:val>
                                        </p:tav>
                                        <p:tav tm="100000">
                                          <p:val>
                                            <p:strVal val="#ppt_y"/>
                                          </p:val>
                                        </p:tav>
                                      </p:tavLst>
                                    </p:anim>
                                  </p:childTnLst>
                                </p:cTn>
                              </p:par>
                              <p:par>
                                <p:cTn id="225" presetID="2" presetClass="entr" fill="hold" nodeType="withEffect" presetSubtype="2">
                                  <p:stCondLst>
                                    <p:cond delay="0"/>
                                  </p:stCondLst>
                                  <p:childTnLst>
                                    <p:set>
                                      <p:cBhvr>
                                        <p:cTn id="226" dur="1" fill="hold">
                                          <p:stCondLst>
                                            <p:cond delay="0"/>
                                          </p:stCondLst>
                                        </p:cTn>
                                        <p:tgtEl>
                                          <p:spTgt spid="620"/>
                                        </p:tgtEl>
                                        <p:attrNameLst>
                                          <p:attrName>style.visibility</p:attrName>
                                        </p:attrNameLst>
                                      </p:cBhvr>
                                      <p:to>
                                        <p:strVal val="visible"/>
                                      </p:to>
                                    </p:set>
                                    <p:anim calcmode="lin" valueType="num">
                                      <p:cBhvr additive="repl">
                                        <p:cTn id="227" dur="1000" fill="hold"/>
                                        <p:tgtEl>
                                          <p:spTgt spid="620"/>
                                        </p:tgtEl>
                                        <p:attrNameLst>
                                          <p:attrName>ppt_x</p:attrName>
                                        </p:attrNameLst>
                                      </p:cBhvr>
                                      <p:tavLst>
                                        <p:tav>
                                          <p:val>
                                            <p:strVal val="1+#ppt_w/2"/>
                                          </p:val>
                                        </p:tav>
                                        <p:tav tm="100000">
                                          <p:val>
                                            <p:strVal val="#ppt_x"/>
                                          </p:val>
                                        </p:tav>
                                      </p:tavLst>
                                    </p:anim>
                                    <p:anim calcmode="lin" valueType="num">
                                      <p:cBhvr additive="repl">
                                        <p:cTn id="228" dur="1000" fill="hold"/>
                                        <p:tgtEl>
                                          <p:spTgt spid="620"/>
                                        </p:tgtEl>
                                        <p:attrNameLst>
                                          <p:attrName>ppt_y</p:attrName>
                                        </p:attrNameLst>
                                      </p:cBhvr>
                                      <p:tavLst>
                                        <p:tav>
                                          <p:val>
                                            <p:strVal val="#ppt_y"/>
                                          </p:val>
                                        </p:tav>
                                        <p:tav tm="100000">
                                          <p:val>
                                            <p:strVal val="#ppt_y"/>
                                          </p:val>
                                        </p:tav>
                                      </p:tavLst>
                                    </p:anim>
                                  </p:childTnLst>
                                </p:cTn>
                              </p:par>
                              <p:par>
                                <p:cTn id="229" presetID="2" presetClass="entr" fill="hold" nodeType="withEffect" presetSubtype="2">
                                  <p:stCondLst>
                                    <p:cond delay="0"/>
                                  </p:stCondLst>
                                  <p:childTnLst>
                                    <p:set>
                                      <p:cBhvr>
                                        <p:cTn id="230" dur="1" fill="hold">
                                          <p:stCondLst>
                                            <p:cond delay="0"/>
                                          </p:stCondLst>
                                        </p:cTn>
                                        <p:tgtEl>
                                          <p:spTgt spid="621"/>
                                        </p:tgtEl>
                                        <p:attrNameLst>
                                          <p:attrName>style.visibility</p:attrName>
                                        </p:attrNameLst>
                                      </p:cBhvr>
                                      <p:to>
                                        <p:strVal val="visible"/>
                                      </p:to>
                                    </p:set>
                                    <p:anim calcmode="lin" valueType="num">
                                      <p:cBhvr additive="repl">
                                        <p:cTn id="231" dur="1000" fill="hold"/>
                                        <p:tgtEl>
                                          <p:spTgt spid="621"/>
                                        </p:tgtEl>
                                        <p:attrNameLst>
                                          <p:attrName>ppt_x</p:attrName>
                                        </p:attrNameLst>
                                      </p:cBhvr>
                                      <p:tavLst>
                                        <p:tav>
                                          <p:val>
                                            <p:strVal val="1+#ppt_w/2"/>
                                          </p:val>
                                        </p:tav>
                                        <p:tav tm="100000">
                                          <p:val>
                                            <p:strVal val="#ppt_x"/>
                                          </p:val>
                                        </p:tav>
                                      </p:tavLst>
                                    </p:anim>
                                    <p:anim calcmode="lin" valueType="num">
                                      <p:cBhvr additive="repl">
                                        <p:cTn id="232" dur="1000" fill="hold"/>
                                        <p:tgtEl>
                                          <p:spTgt spid="621"/>
                                        </p:tgtEl>
                                        <p:attrNameLst>
                                          <p:attrName>ppt_y</p:attrName>
                                        </p:attrNameLst>
                                      </p:cBhvr>
                                      <p:tavLst>
                                        <p:tav>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transition spd="slow">
    <p:push dir="r"/>
  </p:transition>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4" name="Rectangle 39"/>
          <p:cNvSpPr/>
          <p:nvPr/>
        </p:nvSpPr>
        <p:spPr>
          <a:xfrm>
            <a:off x="0" y="0"/>
            <a:ext cx="12191760" cy="6857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625" name="TextBox 31"/>
          <p:cNvSpPr/>
          <p:nvPr/>
        </p:nvSpPr>
        <p:spPr>
          <a:xfrm>
            <a:off x="977760" y="2352960"/>
            <a:ext cx="10755360" cy="3846240"/>
          </a:xfrm>
          <a:prstGeom prst="rect">
            <a:avLst/>
          </a:prstGeom>
          <a:noFill/>
          <a:ln w="0">
            <a:noFill/>
          </a:ln>
        </p:spPr>
        <p:style>
          <a:lnRef idx="0"/>
          <a:fillRef idx="0"/>
          <a:effectRef idx="0"/>
          <a:fontRef idx="minor"/>
        </p:style>
        <p:txBody>
          <a:bodyPr anchor="t">
            <a:spAutoFit/>
          </a:bodyPr>
          <a:p>
            <a:pPr marL="108000">
              <a:lnSpc>
                <a:spcPct val="100000"/>
              </a:lnSpc>
              <a:spcBef>
                <a:spcPts val="1273"/>
              </a:spcBef>
            </a:pPr>
            <a:r>
              <a:rPr lang="en-US" sz="1800" b="0" u="none" strike="noStrike">
                <a:solidFill>
                  <a:schemeClr val="lt1"/>
                </a:solidFill>
                <a:effectLst/>
                <a:uFillTx/>
                <a:latin typeface="Open Sans"/>
                <a:ea typeface="Open Sans"/>
              </a:rPr>
              <a:t>How do you recognise and reward great behaviours?</a:t>
            </a:r>
            <a:endParaRPr lang="en-GB" sz="1800" b="0" u="none" strike="noStrike">
              <a:solidFill>
                <a:srgbClr val="FFFFFF"/>
              </a:solidFill>
              <a:effectLst/>
              <a:uFillTx/>
              <a:latin typeface="Arial"/>
            </a:endParaRPr>
          </a:p>
          <a:p>
            <a:pPr marL="622440" indent="-514440">
              <a:lnSpc>
                <a:spcPct val="100000"/>
              </a:lnSpc>
              <a:spcBef>
                <a:spcPts val="1273"/>
              </a:spcBef>
              <a:buClr>
                <a:srgbClr val="313131"/>
              </a:buClr>
              <a:buFont typeface="Arial"/>
              <a:buChar char="•"/>
            </a:pPr>
            <a:r>
              <a:rPr lang="en-US" sz="1800" b="0" u="none" strike="noStrike">
                <a:solidFill>
                  <a:schemeClr val="lt1"/>
                </a:solidFill>
                <a:effectLst/>
                <a:uFillTx/>
                <a:latin typeface="Open Sans"/>
                <a:ea typeface="Open Sans"/>
              </a:rPr>
              <a:t>Rewards</a:t>
            </a:r>
            <a:endParaRPr lang="en-GB" sz="1800" b="0" u="none" strike="noStrike">
              <a:solidFill>
                <a:srgbClr val="FFFFFF"/>
              </a:solidFill>
              <a:effectLst/>
              <a:uFillTx/>
              <a:latin typeface="Arial"/>
            </a:endParaRPr>
          </a:p>
          <a:p>
            <a:pPr marL="622440" indent="-514440">
              <a:lnSpc>
                <a:spcPct val="100000"/>
              </a:lnSpc>
              <a:spcBef>
                <a:spcPts val="1273"/>
              </a:spcBef>
              <a:buClr>
                <a:srgbClr val="313131"/>
              </a:buClr>
              <a:buFont typeface="Arial"/>
              <a:buChar char="•"/>
            </a:pPr>
            <a:r>
              <a:rPr lang="en-US" sz="1800" b="0" u="none" strike="noStrike">
                <a:solidFill>
                  <a:schemeClr val="lt1"/>
                </a:solidFill>
                <a:effectLst/>
                <a:uFillTx/>
                <a:latin typeface="Open Sans"/>
                <a:ea typeface="Open Sans"/>
              </a:rPr>
              <a:t>Acknowledgement</a:t>
            </a:r>
            <a:endParaRPr lang="en-GB" sz="1800" b="0" u="none" strike="noStrike">
              <a:solidFill>
                <a:srgbClr val="FFFFFF"/>
              </a:solidFill>
              <a:effectLst/>
              <a:uFillTx/>
              <a:latin typeface="Arial"/>
            </a:endParaRPr>
          </a:p>
          <a:p>
            <a:pPr marL="622440" indent="-514440">
              <a:lnSpc>
                <a:spcPct val="100000"/>
              </a:lnSpc>
              <a:spcBef>
                <a:spcPts val="1273"/>
              </a:spcBef>
              <a:buClr>
                <a:srgbClr val="313131"/>
              </a:buClr>
              <a:buFont typeface="Arial"/>
              <a:buChar char="•"/>
            </a:pPr>
            <a:r>
              <a:rPr lang="en-US" sz="1800" b="0" u="none" strike="noStrike">
                <a:solidFill>
                  <a:schemeClr val="lt1"/>
                </a:solidFill>
                <a:effectLst/>
                <a:uFillTx/>
                <a:latin typeface="Open Sans"/>
                <a:ea typeface="Open Sans"/>
              </a:rPr>
              <a:t>Formal feedback e.g. appraisals</a:t>
            </a:r>
            <a:endParaRPr lang="en-GB" sz="1800" b="0" u="none" strike="noStrike">
              <a:solidFill>
                <a:srgbClr val="FFFFFF"/>
              </a:solidFill>
              <a:effectLst/>
              <a:uFillTx/>
              <a:latin typeface="Arial"/>
            </a:endParaRPr>
          </a:p>
          <a:p>
            <a:pPr marL="622440" indent="-514440">
              <a:lnSpc>
                <a:spcPct val="100000"/>
              </a:lnSpc>
              <a:spcBef>
                <a:spcPts val="1273"/>
              </a:spcBef>
              <a:buClr>
                <a:srgbClr val="313131"/>
              </a:buClr>
              <a:buFont typeface="Arial"/>
              <a:buChar char="•"/>
            </a:pPr>
            <a:r>
              <a:rPr lang="en-US" sz="1800" b="0" u="none" strike="noStrike">
                <a:solidFill>
                  <a:schemeClr val="lt1"/>
                </a:solidFill>
                <a:effectLst/>
                <a:uFillTx/>
                <a:latin typeface="Open Sans"/>
                <a:ea typeface="Open Sans"/>
              </a:rPr>
              <a:t>Team discussion</a:t>
            </a:r>
            <a:endParaRPr lang="en-GB" sz="1800" b="0" u="none" strike="noStrike">
              <a:solidFill>
                <a:srgbClr val="FFFFFF"/>
              </a:solidFill>
              <a:effectLst/>
              <a:uFillTx/>
              <a:latin typeface="Arial"/>
            </a:endParaRPr>
          </a:p>
          <a:p>
            <a:pPr marL="622440" indent="-514440">
              <a:lnSpc>
                <a:spcPct val="100000"/>
              </a:lnSpc>
              <a:spcBef>
                <a:spcPts val="1273"/>
              </a:spcBef>
              <a:buClr>
                <a:srgbClr val="313131"/>
              </a:buClr>
              <a:buFont typeface="Arial"/>
              <a:buChar char="•"/>
            </a:pPr>
            <a:r>
              <a:rPr lang="en-US" sz="1800" b="0" u="none" strike="noStrike">
                <a:solidFill>
                  <a:schemeClr val="lt1"/>
                </a:solidFill>
                <a:effectLst/>
                <a:uFillTx/>
                <a:latin typeface="Open Sans"/>
                <a:ea typeface="Open Sans"/>
              </a:rPr>
              <a:t>Online reviews e.g. trip advisor</a:t>
            </a:r>
            <a:endParaRPr lang="en-GB" sz="1800" b="0" u="none" strike="noStrike">
              <a:solidFill>
                <a:srgbClr val="FFFFFF"/>
              </a:solidFill>
              <a:effectLst/>
              <a:uFillTx/>
              <a:latin typeface="Arial"/>
            </a:endParaRPr>
          </a:p>
          <a:p>
            <a:pPr marL="622440" indent="-514440">
              <a:lnSpc>
                <a:spcPct val="100000"/>
              </a:lnSpc>
              <a:spcBef>
                <a:spcPts val="1273"/>
              </a:spcBef>
              <a:buClr>
                <a:srgbClr val="313131"/>
              </a:buClr>
              <a:buFont typeface="Arial"/>
              <a:buChar char="•"/>
            </a:pPr>
            <a:r>
              <a:rPr lang="en-US" sz="1800" b="0" u="none" strike="noStrike">
                <a:solidFill>
                  <a:schemeClr val="lt1"/>
                </a:solidFill>
                <a:effectLst/>
                <a:uFillTx/>
                <a:latin typeface="Open Sans"/>
                <a:ea typeface="Open Sans"/>
              </a:rPr>
              <a:t>Recognise each other’s great behaviours</a:t>
            </a:r>
            <a:endParaRPr lang="en-GB" sz="1800" b="0" u="none" strike="noStrike">
              <a:solidFill>
                <a:srgbClr val="FFFFFF"/>
              </a:solidFill>
              <a:effectLst/>
              <a:uFillTx/>
              <a:latin typeface="Arial"/>
            </a:endParaRPr>
          </a:p>
          <a:p>
            <a:pPr>
              <a:lnSpc>
                <a:spcPct val="100000"/>
              </a:lnSpc>
              <a:spcBef>
                <a:spcPts val="1273"/>
              </a:spcBef>
            </a:pPr>
            <a:endParaRPr lang="en-GB" sz="1800" b="0" u="none" strike="noStrike">
              <a:solidFill>
                <a:srgbClr val="FFFFFF"/>
              </a:solidFill>
              <a:effectLst/>
              <a:uFillTx/>
              <a:latin typeface="Arial"/>
            </a:endParaRPr>
          </a:p>
          <a:p>
            <a:pPr>
              <a:lnSpc>
                <a:spcPct val="150000"/>
              </a:lnSpc>
            </a:pPr>
            <a:endParaRPr lang="en-GB" sz="1800" b="0" u="none" strike="noStrike">
              <a:solidFill>
                <a:srgbClr val="FFFFFF"/>
              </a:solidFill>
              <a:effectLst/>
              <a:uFillTx/>
              <a:latin typeface="Arial"/>
            </a:endParaRPr>
          </a:p>
        </p:txBody>
      </p:sp>
      <p:sp>
        <p:nvSpPr>
          <p:cNvPr id="626" name="Freeform: Shape 34"/>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627" name="PlaceHolder 1"/>
          <p:cNvSpPr>
            <a:spLocks noGrp="1"/>
          </p:cNvSpPr>
          <p:nvPr>
            <p:ph/>
          </p:nvPr>
        </p:nvSpPr>
        <p:spPr>
          <a:xfrm>
            <a:off x="1042560" y="983160"/>
            <a:ext cx="7585200" cy="1422720"/>
          </a:xfrm>
          <a:prstGeom prst="rect">
            <a:avLst/>
          </a:prstGeom>
          <a:noFill/>
          <a:ln w="0">
            <a:noFill/>
          </a:ln>
        </p:spPr>
        <p:txBody>
          <a:bodyPr numCol="1" spcCol="0" lIns="91440" tIns="45720" rIns="91440" bIns="45720" anchor="ctr">
            <a:noAutofit/>
          </a:bodyPr>
          <a:p>
            <a:pPr indent="0" algn="l">
              <a:lnSpc>
                <a:spcPct val="100000"/>
              </a:lnSpc>
              <a:spcBef>
                <a:spcPts val="1001"/>
              </a:spcBef>
              <a:buNone/>
              <a:tabLst>
                <a:tab pos="0" algn="l"/>
              </a:tabLst>
            </a:pPr>
            <a:r>
              <a:rPr lang="en-GB" sz="4000" b="1" u="none" strike="noStrike">
                <a:solidFill>
                  <a:schemeClr val="dk2">
                    <a:lumMod val="75000"/>
                  </a:schemeClr>
                </a:solidFill>
                <a:effectLst/>
                <a:uFillTx/>
                <a:latin typeface="Ubuntu"/>
                <a:ea typeface="Open Sans"/>
              </a:rPr>
              <a:t>Recognise and reward</a:t>
            </a:r>
            <a:endParaRPr lang="en-US" sz="4000" b="1" u="none" strike="noStrike">
              <a:solidFill>
                <a:schemeClr val="lt2"/>
              </a:solidFill>
              <a:effectLst/>
              <a:uFillTx/>
              <a:latin typeface="Ubuntu"/>
            </a:endParaRPr>
          </a:p>
        </p:txBody>
      </p:sp>
      <p:sp>
        <p:nvSpPr>
          <p:cNvPr id="628" name="Freeform: Shape 66"/>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629"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630" name="TextBox 1"/>
          <p:cNvSpPr/>
          <p:nvPr/>
        </p:nvSpPr>
        <p:spPr>
          <a:xfrm>
            <a:off x="502920" y="526680"/>
            <a:ext cx="2564640" cy="369000"/>
          </a:xfrm>
          <a:prstGeom prst="rect">
            <a:avLst/>
          </a:prstGeom>
          <a:noFill/>
          <a:ln w="0">
            <a:noFill/>
          </a:ln>
        </p:spPr>
        <p:style>
          <a:lnRef idx="0"/>
          <a:fillRef idx="0"/>
          <a:effectRef idx="0"/>
          <a:fontRef idx="minor"/>
        </p:style>
        <p:txBody>
          <a:bodyPr lIns="90000" tIns="45000" rIns="90000" bIns="45000" anchor="t">
            <a:spAutoFit/>
          </a:bodyPr>
          <a:p>
            <a:pPr>
              <a:lnSpc>
                <a:spcPct val="100000"/>
              </a:lnSpc>
            </a:pPr>
            <a:r>
              <a:rPr lang="en-US" sz="1800" b="0" u="none" strike="noStrike">
                <a:solidFill>
                  <a:srgbClr val="0DB0CA"/>
                </a:solidFill>
                <a:effectLst/>
                <a:uFillTx/>
                <a:latin typeface="Ubuntu"/>
              </a:rPr>
              <a:t>Ambassador Scheme</a:t>
            </a:r>
            <a:endParaRPr lang="en-GB" sz="1800" b="0" u="none" strike="noStrike">
              <a:solidFill>
                <a:srgbClr val="FFFFFF"/>
              </a:solidFill>
              <a:effectLst/>
              <a:uFillTx/>
              <a:latin typeface="Arial"/>
            </a:endParaRPr>
          </a:p>
        </p:txBody>
      </p:sp>
      <p:pic>
        <p:nvPicPr>
          <p:cNvPr id="631" name="Picture 21"/>
          <p:cNvPicPr/>
          <p:nvPr/>
        </p:nvPicPr>
        <p:blipFill>
          <a:blip r:embed="rId1"/>
          <a:stretch/>
        </p:blipFill>
        <p:spPr>
          <a:xfrm>
            <a:off x="9811440" y="5977080"/>
            <a:ext cx="2158560" cy="653400"/>
          </a:xfrm>
          <a:prstGeom prst="rect">
            <a:avLst/>
          </a:prstGeom>
          <a:noFill/>
          <a:ln w="0">
            <a:noFill/>
          </a:ln>
        </p:spPr>
      </p:pic>
      <p:sp>
        <p:nvSpPr>
          <p:cNvPr id="632" name="Freeform: Shape 66"/>
          <p:cNvSpPr/>
          <p:nvPr/>
        </p:nvSpPr>
        <p:spPr>
          <a:xfrm>
            <a:off x="10334520" y="-7560"/>
            <a:ext cx="2380320" cy="2358000"/>
          </a:xfrm>
          <a:custGeom>
            <a:avLst/>
            <a:gdLst>
              <a:gd name="textAreaLeft" fmla="*/ 0 w 2380320"/>
              <a:gd name="textAreaRight" fmla="*/ 2380680 w 2380320"/>
              <a:gd name="textAreaTop" fmla="*/ 0 h 2358000"/>
              <a:gd name="textAreaBottom" fmla="*/ 2358360 h 235800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633" name="Freeform 9"/>
          <p:cNvSpPr/>
          <p:nvPr/>
        </p:nvSpPr>
        <p:spPr>
          <a:xfrm>
            <a:off x="11706120" y="155268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pic>
        <p:nvPicPr>
          <p:cNvPr id="634" name="Picture 4"/>
          <p:cNvPicPr/>
          <p:nvPr/>
        </p:nvPicPr>
        <p:blipFill>
          <a:blip r:embed="rId2"/>
          <a:stretch/>
        </p:blipFill>
        <p:spPr>
          <a:xfrm>
            <a:off x="10958760" y="277560"/>
            <a:ext cx="956520" cy="956520"/>
          </a:xfrm>
          <a:prstGeom prst="rect">
            <a:avLst/>
          </a:prstGeom>
          <a:noFill/>
          <a:ln w="0">
            <a:noFill/>
          </a:ln>
        </p:spPr>
      </p:pic>
      <p:pic>
        <p:nvPicPr>
          <p:cNvPr id="635" name="Picture 5" descr="A yellow text on a black background&#10;&#10;Description automatically generated"/>
          <p:cNvPicPr/>
          <p:nvPr/>
        </p:nvPicPr>
        <p:blipFill>
          <a:blip r:embed="rId3"/>
          <a:stretch/>
        </p:blipFill>
        <p:spPr>
          <a:xfrm>
            <a:off x="8109720" y="6055200"/>
            <a:ext cx="1525680" cy="509400"/>
          </a:xfrm>
          <a:prstGeom prst="rect">
            <a:avLst/>
          </a:prstGeom>
          <a:noFill/>
          <a:ln w="0">
            <a:noFill/>
          </a:ln>
        </p:spPr>
      </p:pic>
    </p:spTree>
  </p:cSld>
  <p:transition spd="slow">
    <p:push dir="r"/>
  </p:transition>
  <p:timing>
    <p:tnLst>
      <p:par>
        <p:cTn id="233" dur="indefinite" restart="never" nodeType="tmRoot">
          <p:childTnLst>
            <p:seq>
              <p:cTn id="234" dur="indefinite" nodeType="mainSeq">
                <p:childTnLst>
                  <p:par>
                    <p:cTn id="235" fill="hold" nodeType="clickEffect">
                      <p:stCondLst>
                        <p:cond delay="0"/>
                      </p:stCondLst>
                      <p:childTnLst>
                        <p:par>
                          <p:cTn id="236" fill="hold" nodeType="withEffect">
                            <p:stCondLst>
                              <p:cond delay="0"/>
                            </p:stCondLst>
                            <p:childTnLst>
                              <p:par>
                                <p:cTn id="237" presetID="2" presetClass="entr" fill="hold" nodeType="withEffect" presetSubtype="4">
                                  <p:stCondLst>
                                    <p:cond delay="0"/>
                                  </p:stCondLst>
                                  <p:childTnLst>
                                    <p:set>
                                      <p:cBhvr>
                                        <p:cTn id="238" dur="1" fill="hold">
                                          <p:stCondLst>
                                            <p:cond delay="0"/>
                                          </p:stCondLst>
                                        </p:cTn>
                                        <p:tgtEl>
                                          <p:spTgt spid="625"/>
                                        </p:tgtEl>
                                        <p:attrNameLst>
                                          <p:attrName>style.visibility</p:attrName>
                                        </p:attrNameLst>
                                      </p:cBhvr>
                                      <p:to>
                                        <p:strVal val="visible"/>
                                      </p:to>
                                    </p:set>
                                    <p:anim calcmode="lin" valueType="num">
                                      <p:cBhvr additive="repl">
                                        <p:cTn id="239" dur="1000" fill="hold"/>
                                        <p:tgtEl>
                                          <p:spTgt spid="625"/>
                                        </p:tgtEl>
                                        <p:attrNameLst>
                                          <p:attrName>ppt_x</p:attrName>
                                        </p:attrNameLst>
                                      </p:cBhvr>
                                      <p:tavLst>
                                        <p:tav>
                                          <p:val>
                                            <p:strVal val="#ppt_x"/>
                                          </p:val>
                                        </p:tav>
                                        <p:tav tm="100000">
                                          <p:val>
                                            <p:strVal val="#ppt_x"/>
                                          </p:val>
                                        </p:tav>
                                      </p:tavLst>
                                    </p:anim>
                                    <p:anim calcmode="lin" valueType="num">
                                      <p:cBhvr additive="repl">
                                        <p:cTn id="240" dur="1000" fill="hold"/>
                                        <p:tgtEl>
                                          <p:spTgt spid="625"/>
                                        </p:tgtEl>
                                        <p:attrNameLst>
                                          <p:attrName>ppt_y</p:attrName>
                                        </p:attrNameLst>
                                      </p:cBhvr>
                                      <p:tavLst>
                                        <p:tav>
                                          <p:val>
                                            <p:strVal val="1+#ppt_h/2"/>
                                          </p:val>
                                        </p:tav>
                                        <p:tav tm="100000">
                                          <p:val>
                                            <p:strVal val="#ppt_y"/>
                                          </p:val>
                                        </p:tav>
                                      </p:tavLst>
                                    </p:anim>
                                  </p:childTnLst>
                                </p:cTn>
                              </p:par>
                              <p:par>
                                <p:cTn id="241" presetID="2" presetClass="entr" fill="hold" nodeType="withEffect" presetSubtype="4">
                                  <p:stCondLst>
                                    <p:cond delay="0"/>
                                  </p:stCondLst>
                                  <p:childTnLst>
                                    <p:set>
                                      <p:cBhvr>
                                        <p:cTn id="242" dur="1" fill="hold">
                                          <p:stCondLst>
                                            <p:cond delay="0"/>
                                          </p:stCondLst>
                                        </p:cTn>
                                        <p:tgtEl>
                                          <p:spTgt spid="627">
                                            <p:txEl>
                                              <p:pRg st="0" end="0"/>
                                            </p:txEl>
                                          </p:spTgt>
                                        </p:tgtEl>
                                        <p:attrNameLst>
                                          <p:attrName>style.visibility</p:attrName>
                                        </p:attrNameLst>
                                      </p:cBhvr>
                                      <p:to>
                                        <p:strVal val="visible"/>
                                      </p:to>
                                    </p:set>
                                    <p:anim calcmode="lin" valueType="num">
                                      <p:cBhvr additive="repl">
                                        <p:cTn id="243" dur="1000" fill="hold"/>
                                        <p:tgtEl>
                                          <p:spTgt spid="627">
                                            <p:txEl>
                                              <p:pRg st="0" end="0"/>
                                            </p:txEl>
                                          </p:spTgt>
                                        </p:tgtEl>
                                        <p:attrNameLst>
                                          <p:attrName>ppt_x</p:attrName>
                                        </p:attrNameLst>
                                      </p:cBhvr>
                                      <p:tavLst>
                                        <p:tav>
                                          <p:val>
                                            <p:strVal val="#ppt_x"/>
                                          </p:val>
                                        </p:tav>
                                        <p:tav tm="100000">
                                          <p:val>
                                            <p:strVal val="#ppt_x"/>
                                          </p:val>
                                        </p:tav>
                                      </p:tavLst>
                                    </p:anim>
                                    <p:anim calcmode="lin" valueType="num">
                                      <p:cBhvr additive="repl">
                                        <p:cTn id="244" dur="1000" fill="hold"/>
                                        <p:tgtEl>
                                          <p:spTgt spid="627">
                                            <p:txEl>
                                              <p:pRg st="0" end="0"/>
                                            </p:txEl>
                                          </p:spTgt>
                                        </p:tgtEl>
                                        <p:attrNameLst>
                                          <p:attrName>ppt_y</p:attrName>
                                        </p:attrNameLst>
                                      </p:cBhvr>
                                      <p:tavLst>
                                        <p:tav>
                                          <p:val>
                                            <p:strVal val="1+#ppt_h/2"/>
                                          </p:val>
                                        </p:tav>
                                        <p:tav tm="100000">
                                          <p:val>
                                            <p:strVal val="#ppt_y"/>
                                          </p:val>
                                        </p:tav>
                                      </p:tavLst>
                                    </p:anim>
                                  </p:childTnLst>
                                </p:cTn>
                              </p:par>
                              <p:par>
                                <p:cTn id="245" presetID="2" presetClass="entr" fill="hold" nodeType="withEffect" presetSubtype="2">
                                  <p:stCondLst>
                                    <p:cond delay="0"/>
                                  </p:stCondLst>
                                  <p:childTnLst>
                                    <p:set>
                                      <p:cBhvr>
                                        <p:cTn id="246" dur="1" fill="hold">
                                          <p:stCondLst>
                                            <p:cond delay="0"/>
                                          </p:stCondLst>
                                        </p:cTn>
                                        <p:tgtEl>
                                          <p:spTgt spid="628"/>
                                        </p:tgtEl>
                                        <p:attrNameLst>
                                          <p:attrName>style.visibility</p:attrName>
                                        </p:attrNameLst>
                                      </p:cBhvr>
                                      <p:to>
                                        <p:strVal val="visible"/>
                                      </p:to>
                                    </p:set>
                                    <p:anim calcmode="lin" valueType="num">
                                      <p:cBhvr additive="repl">
                                        <p:cTn id="247" dur="1000" fill="hold"/>
                                        <p:tgtEl>
                                          <p:spTgt spid="628"/>
                                        </p:tgtEl>
                                        <p:attrNameLst>
                                          <p:attrName>ppt_x</p:attrName>
                                        </p:attrNameLst>
                                      </p:cBhvr>
                                      <p:tavLst>
                                        <p:tav>
                                          <p:val>
                                            <p:strVal val="1+#ppt_w/2"/>
                                          </p:val>
                                        </p:tav>
                                        <p:tav tm="100000">
                                          <p:val>
                                            <p:strVal val="#ppt_x"/>
                                          </p:val>
                                        </p:tav>
                                      </p:tavLst>
                                    </p:anim>
                                    <p:anim calcmode="lin" valueType="num">
                                      <p:cBhvr additive="repl">
                                        <p:cTn id="248" dur="1000" fill="hold"/>
                                        <p:tgtEl>
                                          <p:spTgt spid="628"/>
                                        </p:tgtEl>
                                        <p:attrNameLst>
                                          <p:attrName>ppt_y</p:attrName>
                                        </p:attrNameLst>
                                      </p:cBhvr>
                                      <p:tavLst>
                                        <p:tav>
                                          <p:val>
                                            <p:strVal val="#ppt_y"/>
                                          </p:val>
                                        </p:tav>
                                        <p:tav tm="100000">
                                          <p:val>
                                            <p:strVal val="#ppt_y"/>
                                          </p:val>
                                        </p:tav>
                                      </p:tavLst>
                                    </p:anim>
                                  </p:childTnLst>
                                </p:cTn>
                              </p:par>
                              <p:par>
                                <p:cTn id="249" presetID="2" presetClass="entr" fill="hold" nodeType="withEffect" presetSubtype="2">
                                  <p:stCondLst>
                                    <p:cond delay="0"/>
                                  </p:stCondLst>
                                  <p:childTnLst>
                                    <p:set>
                                      <p:cBhvr>
                                        <p:cTn id="250" dur="1" fill="hold">
                                          <p:stCondLst>
                                            <p:cond delay="0"/>
                                          </p:stCondLst>
                                        </p:cTn>
                                        <p:tgtEl>
                                          <p:spTgt spid="629"/>
                                        </p:tgtEl>
                                        <p:attrNameLst>
                                          <p:attrName>style.visibility</p:attrName>
                                        </p:attrNameLst>
                                      </p:cBhvr>
                                      <p:to>
                                        <p:strVal val="visible"/>
                                      </p:to>
                                    </p:set>
                                    <p:anim calcmode="lin" valueType="num">
                                      <p:cBhvr additive="repl">
                                        <p:cTn id="251" dur="1000" fill="hold"/>
                                        <p:tgtEl>
                                          <p:spTgt spid="629"/>
                                        </p:tgtEl>
                                        <p:attrNameLst>
                                          <p:attrName>ppt_x</p:attrName>
                                        </p:attrNameLst>
                                      </p:cBhvr>
                                      <p:tavLst>
                                        <p:tav>
                                          <p:val>
                                            <p:strVal val="1+#ppt_w/2"/>
                                          </p:val>
                                        </p:tav>
                                        <p:tav tm="100000">
                                          <p:val>
                                            <p:strVal val="#ppt_x"/>
                                          </p:val>
                                        </p:tav>
                                      </p:tavLst>
                                    </p:anim>
                                    <p:anim calcmode="lin" valueType="num">
                                      <p:cBhvr additive="repl">
                                        <p:cTn id="252" dur="1000" fill="hold"/>
                                        <p:tgtEl>
                                          <p:spTgt spid="629"/>
                                        </p:tgtEl>
                                        <p:attrNameLst>
                                          <p:attrName>ppt_y</p:attrName>
                                        </p:attrNameLst>
                                      </p:cBhvr>
                                      <p:tavLst>
                                        <p:tav>
                                          <p:val>
                                            <p:strVal val="#ppt_y"/>
                                          </p:val>
                                        </p:tav>
                                        <p:tav tm="100000">
                                          <p:val>
                                            <p:strVal val="#ppt_y"/>
                                          </p:val>
                                        </p:tav>
                                      </p:tavLst>
                                    </p:anim>
                                  </p:childTnLst>
                                </p:cTn>
                              </p:par>
                              <p:par>
                                <p:cTn id="253" presetID="2" presetClass="entr" fill="hold" nodeType="withEffect" presetSubtype="8">
                                  <p:stCondLst>
                                    <p:cond delay="0"/>
                                  </p:stCondLst>
                                  <p:childTnLst>
                                    <p:set>
                                      <p:cBhvr>
                                        <p:cTn id="254" dur="1" fill="hold">
                                          <p:stCondLst>
                                            <p:cond delay="0"/>
                                          </p:stCondLst>
                                        </p:cTn>
                                        <p:tgtEl>
                                          <p:spTgt spid="626"/>
                                        </p:tgtEl>
                                        <p:attrNameLst>
                                          <p:attrName>style.visibility</p:attrName>
                                        </p:attrNameLst>
                                      </p:cBhvr>
                                      <p:to>
                                        <p:strVal val="visible"/>
                                      </p:to>
                                    </p:set>
                                    <p:anim calcmode="lin" valueType="num">
                                      <p:cBhvr additive="repl">
                                        <p:cTn id="255" dur="1000" fill="hold"/>
                                        <p:tgtEl>
                                          <p:spTgt spid="626"/>
                                        </p:tgtEl>
                                        <p:attrNameLst>
                                          <p:attrName>ppt_x</p:attrName>
                                        </p:attrNameLst>
                                      </p:cBhvr>
                                      <p:tavLst>
                                        <p:tav>
                                          <p:val>
                                            <p:strVal val="0-#ppt_w/2"/>
                                          </p:val>
                                        </p:tav>
                                        <p:tav tm="100000">
                                          <p:val>
                                            <p:strVal val="#ppt_x"/>
                                          </p:val>
                                        </p:tav>
                                      </p:tavLst>
                                    </p:anim>
                                    <p:anim calcmode="lin" valueType="num">
                                      <p:cBhvr additive="repl">
                                        <p:cTn id="256" dur="1000" fill="hold"/>
                                        <p:tgtEl>
                                          <p:spTgt spid="626"/>
                                        </p:tgtEl>
                                        <p:attrNameLst>
                                          <p:attrName>ppt_y</p:attrName>
                                        </p:attrNameLst>
                                      </p:cBhvr>
                                      <p:tavLst>
                                        <p:tav>
                                          <p:val>
                                            <p:strVal val="#ppt_y"/>
                                          </p:val>
                                        </p:tav>
                                        <p:tav tm="100000">
                                          <p:val>
                                            <p:strVal val="#ppt_y"/>
                                          </p:val>
                                        </p:tav>
                                      </p:tavLst>
                                    </p:anim>
                                  </p:childTnLst>
                                </p:cTn>
                              </p:par>
                              <p:par>
                                <p:cTn id="257" presetID="2" presetClass="entr" fill="hold" nodeType="withEffect" presetSubtype="2">
                                  <p:stCondLst>
                                    <p:cond delay="0"/>
                                  </p:stCondLst>
                                  <p:childTnLst>
                                    <p:set>
                                      <p:cBhvr>
                                        <p:cTn id="258" dur="1" fill="hold">
                                          <p:stCondLst>
                                            <p:cond delay="0"/>
                                          </p:stCondLst>
                                        </p:cTn>
                                        <p:tgtEl>
                                          <p:spTgt spid="632"/>
                                        </p:tgtEl>
                                        <p:attrNameLst>
                                          <p:attrName>style.visibility</p:attrName>
                                        </p:attrNameLst>
                                      </p:cBhvr>
                                      <p:to>
                                        <p:strVal val="visible"/>
                                      </p:to>
                                    </p:set>
                                    <p:anim calcmode="lin" valueType="num">
                                      <p:cBhvr additive="repl">
                                        <p:cTn id="259" dur="1000" fill="hold"/>
                                        <p:tgtEl>
                                          <p:spTgt spid="632"/>
                                        </p:tgtEl>
                                        <p:attrNameLst>
                                          <p:attrName>ppt_x</p:attrName>
                                        </p:attrNameLst>
                                      </p:cBhvr>
                                      <p:tavLst>
                                        <p:tav>
                                          <p:val>
                                            <p:strVal val="1+#ppt_w/2"/>
                                          </p:val>
                                        </p:tav>
                                        <p:tav tm="100000">
                                          <p:val>
                                            <p:strVal val="#ppt_x"/>
                                          </p:val>
                                        </p:tav>
                                      </p:tavLst>
                                    </p:anim>
                                    <p:anim calcmode="lin" valueType="num">
                                      <p:cBhvr additive="repl">
                                        <p:cTn id="260" dur="1000" fill="hold"/>
                                        <p:tgtEl>
                                          <p:spTgt spid="632"/>
                                        </p:tgtEl>
                                        <p:attrNameLst>
                                          <p:attrName>ppt_y</p:attrName>
                                        </p:attrNameLst>
                                      </p:cBhvr>
                                      <p:tavLst>
                                        <p:tav>
                                          <p:val>
                                            <p:strVal val="#ppt_y"/>
                                          </p:val>
                                        </p:tav>
                                        <p:tav tm="100000">
                                          <p:val>
                                            <p:strVal val="#ppt_y"/>
                                          </p:val>
                                        </p:tav>
                                      </p:tavLst>
                                    </p:anim>
                                  </p:childTnLst>
                                </p:cTn>
                              </p:par>
                              <p:par>
                                <p:cTn id="261" presetID="2" presetClass="entr" fill="hold" nodeType="withEffect" presetSubtype="2">
                                  <p:stCondLst>
                                    <p:cond delay="0"/>
                                  </p:stCondLst>
                                  <p:childTnLst>
                                    <p:set>
                                      <p:cBhvr>
                                        <p:cTn id="262" dur="1" fill="hold">
                                          <p:stCondLst>
                                            <p:cond delay="0"/>
                                          </p:stCondLst>
                                        </p:cTn>
                                        <p:tgtEl>
                                          <p:spTgt spid="633"/>
                                        </p:tgtEl>
                                        <p:attrNameLst>
                                          <p:attrName>style.visibility</p:attrName>
                                        </p:attrNameLst>
                                      </p:cBhvr>
                                      <p:to>
                                        <p:strVal val="visible"/>
                                      </p:to>
                                    </p:set>
                                    <p:anim calcmode="lin" valueType="num">
                                      <p:cBhvr additive="repl">
                                        <p:cTn id="263" dur="1000" fill="hold"/>
                                        <p:tgtEl>
                                          <p:spTgt spid="633"/>
                                        </p:tgtEl>
                                        <p:attrNameLst>
                                          <p:attrName>ppt_x</p:attrName>
                                        </p:attrNameLst>
                                      </p:cBhvr>
                                      <p:tavLst>
                                        <p:tav>
                                          <p:val>
                                            <p:strVal val="1+#ppt_w/2"/>
                                          </p:val>
                                        </p:tav>
                                        <p:tav tm="100000">
                                          <p:val>
                                            <p:strVal val="#ppt_x"/>
                                          </p:val>
                                        </p:tav>
                                      </p:tavLst>
                                    </p:anim>
                                    <p:anim calcmode="lin" valueType="num">
                                      <p:cBhvr additive="repl">
                                        <p:cTn id="264" dur="1000" fill="hold"/>
                                        <p:tgtEl>
                                          <p:spTgt spid="633"/>
                                        </p:tgtEl>
                                        <p:attrNameLst>
                                          <p:attrName>ppt_y</p:attrName>
                                        </p:attrNameLst>
                                      </p:cBhvr>
                                      <p:tavLst>
                                        <p:tav>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6" name="Rectangle 39"/>
          <p:cNvSpPr/>
          <p:nvPr/>
        </p:nvSpPr>
        <p:spPr>
          <a:xfrm>
            <a:off x="0" y="0"/>
            <a:ext cx="12191760" cy="6857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637" name="TextBox 31"/>
          <p:cNvSpPr/>
          <p:nvPr/>
        </p:nvSpPr>
        <p:spPr>
          <a:xfrm>
            <a:off x="977760" y="2186640"/>
            <a:ext cx="11211480" cy="4202640"/>
          </a:xfrm>
          <a:prstGeom prst="rect">
            <a:avLst/>
          </a:prstGeom>
          <a:noFill/>
          <a:ln w="0">
            <a:noFill/>
          </a:ln>
        </p:spPr>
        <p:style>
          <a:lnRef idx="0"/>
          <a:fillRef idx="0"/>
          <a:effectRef idx="0"/>
          <a:fontRef idx="minor"/>
        </p:style>
        <p:txBody>
          <a:bodyPr anchor="t">
            <a:spAutoFit/>
          </a:bodyPr>
          <a:p>
            <a:pPr>
              <a:lnSpc>
                <a:spcPct val="150000"/>
              </a:lnSpc>
            </a:pPr>
            <a:r>
              <a:rPr lang="en-GB" sz="1800" b="1" u="none" strike="noStrike">
                <a:solidFill>
                  <a:schemeClr val="dk2">
                    <a:lumMod val="75000"/>
                  </a:schemeClr>
                </a:solidFill>
                <a:effectLst/>
                <a:uFillTx/>
                <a:latin typeface="Open Sans"/>
                <a:ea typeface="Open Sans"/>
              </a:rPr>
              <a:t>Online</a:t>
            </a:r>
            <a:r>
              <a:rPr lang="en-GB" sz="1800" b="0" u="none" strike="noStrike">
                <a:solidFill>
                  <a:schemeClr val="dk2">
                    <a:lumMod val="75000"/>
                  </a:schemeClr>
                </a:solidFill>
                <a:effectLst/>
                <a:uFillTx/>
                <a:latin typeface="Open Sans"/>
                <a:ea typeface="Open Sans"/>
              </a:rPr>
              <a:t> – answer negative comments / reply and move the conversation privately</a:t>
            </a:r>
            <a:endParaRPr lang="en-GB" sz="18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Social media</a:t>
            </a:r>
            <a:endParaRPr lang="en-GB" sz="18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TripAdvisor etc.</a:t>
            </a:r>
            <a:endParaRPr lang="en-GB" sz="1800" b="0" u="none" strike="noStrike">
              <a:solidFill>
                <a:srgbClr val="FFFFFF"/>
              </a:solidFill>
              <a:effectLst/>
              <a:uFillTx/>
              <a:latin typeface="Arial"/>
            </a:endParaRPr>
          </a:p>
          <a:p>
            <a:pPr>
              <a:lnSpc>
                <a:spcPct val="150000"/>
              </a:lnSpc>
            </a:pPr>
            <a:endParaRPr lang="en-GB" sz="1800" b="0" u="none" strike="noStrike">
              <a:solidFill>
                <a:srgbClr val="FFFFFF"/>
              </a:solidFill>
              <a:effectLst/>
              <a:uFillTx/>
              <a:latin typeface="Arial"/>
            </a:endParaRPr>
          </a:p>
          <a:p>
            <a:pPr>
              <a:lnSpc>
                <a:spcPct val="150000"/>
              </a:lnSpc>
            </a:pPr>
            <a:r>
              <a:rPr lang="en-GB" sz="1800" b="1" u="none" strike="noStrike">
                <a:solidFill>
                  <a:schemeClr val="dk2">
                    <a:lumMod val="75000"/>
                  </a:schemeClr>
                </a:solidFill>
                <a:effectLst/>
                <a:uFillTx/>
                <a:latin typeface="Open Sans"/>
                <a:ea typeface="Open Sans"/>
              </a:rPr>
              <a:t>In person</a:t>
            </a:r>
            <a:endParaRPr lang="en-GB" sz="1800" b="0" u="none" strike="noStrike">
              <a:solidFill>
                <a:srgbClr val="FFFFFF"/>
              </a:solidFill>
              <a:effectLst/>
              <a:uFillTx/>
              <a:latin typeface="Arial"/>
            </a:endParaRPr>
          </a:p>
          <a:p>
            <a:pPr marL="343080" indent="-34308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Remain calm</a:t>
            </a:r>
            <a:endParaRPr lang="en-GB" sz="1800" b="0" u="none" strike="noStrike">
              <a:solidFill>
                <a:srgbClr val="FFFFFF"/>
              </a:solidFill>
              <a:effectLst/>
              <a:uFillTx/>
              <a:latin typeface="Arial"/>
            </a:endParaRPr>
          </a:p>
          <a:p>
            <a:pPr marL="343080" indent="-34308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Demonstrate you have listened – repeat back to them</a:t>
            </a:r>
            <a:endParaRPr lang="en-GB" sz="1800" b="0" u="none" strike="noStrike">
              <a:solidFill>
                <a:srgbClr val="FFFFFF"/>
              </a:solidFill>
              <a:effectLst/>
              <a:uFillTx/>
              <a:latin typeface="Arial"/>
            </a:endParaRPr>
          </a:p>
          <a:p>
            <a:pPr marL="343080" indent="-34308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Show empathy </a:t>
            </a:r>
            <a:endParaRPr lang="en-GB" sz="1800" b="0" u="none" strike="noStrike">
              <a:solidFill>
                <a:srgbClr val="FFFFFF"/>
              </a:solidFill>
              <a:effectLst/>
              <a:uFillTx/>
              <a:latin typeface="Arial"/>
            </a:endParaRPr>
          </a:p>
          <a:p>
            <a:pPr marL="343080" indent="-34308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Escalate to your manager / someone who can help</a:t>
            </a:r>
            <a:endParaRPr lang="en-GB" sz="1800" b="0" u="none" strike="noStrike">
              <a:solidFill>
                <a:srgbClr val="FFFFFF"/>
              </a:solidFill>
              <a:effectLst/>
              <a:uFillTx/>
              <a:latin typeface="Arial"/>
            </a:endParaRPr>
          </a:p>
          <a:p>
            <a:pPr>
              <a:lnSpc>
                <a:spcPct val="150000"/>
              </a:lnSpc>
            </a:pPr>
            <a:endParaRPr lang="en-GB" sz="1800" b="0" u="none" strike="noStrike">
              <a:solidFill>
                <a:srgbClr val="FFFFFF"/>
              </a:solidFill>
              <a:effectLst/>
              <a:uFillTx/>
              <a:latin typeface="Arial"/>
            </a:endParaRPr>
          </a:p>
        </p:txBody>
      </p:sp>
      <p:sp>
        <p:nvSpPr>
          <p:cNvPr id="638" name="Freeform: Shape 34"/>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639" name="PlaceHolder 1"/>
          <p:cNvSpPr>
            <a:spLocks noGrp="1"/>
          </p:cNvSpPr>
          <p:nvPr>
            <p:ph/>
          </p:nvPr>
        </p:nvSpPr>
        <p:spPr>
          <a:xfrm>
            <a:off x="973800" y="990720"/>
            <a:ext cx="8677800" cy="1352160"/>
          </a:xfrm>
          <a:prstGeom prst="rect">
            <a:avLst/>
          </a:prstGeom>
          <a:noFill/>
          <a:ln w="0">
            <a:noFill/>
          </a:ln>
        </p:spPr>
        <p:txBody>
          <a:bodyPr numCol="1" spcCol="0" lIns="91440" tIns="45720" rIns="91440" bIns="45720" anchor="ctr">
            <a:normAutofit/>
          </a:bodyPr>
          <a:p>
            <a:pPr indent="0" algn="l">
              <a:lnSpc>
                <a:spcPct val="100000"/>
              </a:lnSpc>
              <a:spcBef>
                <a:spcPts val="1001"/>
              </a:spcBef>
              <a:buNone/>
              <a:tabLst>
                <a:tab pos="0" algn="l"/>
              </a:tabLst>
            </a:pPr>
            <a:r>
              <a:rPr lang="en-GB" sz="4000" b="1" u="none" strike="noStrike">
                <a:solidFill>
                  <a:schemeClr val="dk2">
                    <a:lumMod val="75000"/>
                  </a:schemeClr>
                </a:solidFill>
                <a:effectLst/>
                <a:uFillTx/>
                <a:latin typeface="Ubuntu"/>
                <a:ea typeface="Open Sans"/>
              </a:rPr>
              <a:t>How to deal with a complaint</a:t>
            </a:r>
            <a:endParaRPr lang="en-US" sz="4000" b="1" u="none" strike="noStrike">
              <a:solidFill>
                <a:schemeClr val="lt2"/>
              </a:solidFill>
              <a:effectLst/>
              <a:uFillTx/>
              <a:latin typeface="Ubuntu"/>
            </a:endParaRPr>
          </a:p>
        </p:txBody>
      </p:sp>
      <p:sp>
        <p:nvSpPr>
          <p:cNvPr id="640" name="Freeform: Shape 66"/>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641"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642" name="TextBox 1"/>
          <p:cNvSpPr/>
          <p:nvPr/>
        </p:nvSpPr>
        <p:spPr>
          <a:xfrm>
            <a:off x="502920" y="526680"/>
            <a:ext cx="2564640" cy="369000"/>
          </a:xfrm>
          <a:prstGeom prst="rect">
            <a:avLst/>
          </a:prstGeom>
          <a:noFill/>
          <a:ln w="0">
            <a:noFill/>
          </a:ln>
        </p:spPr>
        <p:style>
          <a:lnRef idx="0"/>
          <a:fillRef idx="0"/>
          <a:effectRef idx="0"/>
          <a:fontRef idx="minor"/>
        </p:style>
        <p:txBody>
          <a:bodyPr lIns="90000" tIns="45000" rIns="90000" bIns="45000" anchor="t">
            <a:spAutoFit/>
          </a:bodyPr>
          <a:p>
            <a:pPr>
              <a:lnSpc>
                <a:spcPct val="100000"/>
              </a:lnSpc>
            </a:pPr>
            <a:r>
              <a:rPr lang="en-US" sz="1800" b="0" u="none" strike="noStrike">
                <a:solidFill>
                  <a:srgbClr val="0DB0CA"/>
                </a:solidFill>
                <a:effectLst/>
                <a:uFillTx/>
                <a:latin typeface="Ubuntu"/>
              </a:rPr>
              <a:t>Ambassador Scheme</a:t>
            </a:r>
            <a:endParaRPr lang="en-GB" sz="1800" b="0" u="none" strike="noStrike">
              <a:solidFill>
                <a:srgbClr val="FFFFFF"/>
              </a:solidFill>
              <a:effectLst/>
              <a:uFillTx/>
              <a:latin typeface="Arial"/>
            </a:endParaRPr>
          </a:p>
        </p:txBody>
      </p:sp>
      <p:pic>
        <p:nvPicPr>
          <p:cNvPr id="643" name="Picture 21"/>
          <p:cNvPicPr/>
          <p:nvPr/>
        </p:nvPicPr>
        <p:blipFill>
          <a:blip r:embed="rId1"/>
          <a:stretch/>
        </p:blipFill>
        <p:spPr>
          <a:xfrm>
            <a:off x="9811440" y="5977080"/>
            <a:ext cx="2158560" cy="653400"/>
          </a:xfrm>
          <a:prstGeom prst="rect">
            <a:avLst/>
          </a:prstGeom>
          <a:noFill/>
          <a:ln w="0">
            <a:noFill/>
          </a:ln>
        </p:spPr>
      </p:pic>
      <p:sp>
        <p:nvSpPr>
          <p:cNvPr id="644" name="Freeform: Shape 66"/>
          <p:cNvSpPr/>
          <p:nvPr/>
        </p:nvSpPr>
        <p:spPr>
          <a:xfrm>
            <a:off x="10334520" y="-7560"/>
            <a:ext cx="2380320" cy="2358000"/>
          </a:xfrm>
          <a:custGeom>
            <a:avLst/>
            <a:gdLst>
              <a:gd name="textAreaLeft" fmla="*/ 0 w 2380320"/>
              <a:gd name="textAreaRight" fmla="*/ 2380680 w 2380320"/>
              <a:gd name="textAreaTop" fmla="*/ 0 h 2358000"/>
              <a:gd name="textAreaBottom" fmla="*/ 2358360 h 235800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645" name="Freeform 9"/>
          <p:cNvSpPr/>
          <p:nvPr/>
        </p:nvSpPr>
        <p:spPr>
          <a:xfrm>
            <a:off x="11706120" y="155268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pic>
        <p:nvPicPr>
          <p:cNvPr id="646" name="Picture 4"/>
          <p:cNvPicPr/>
          <p:nvPr/>
        </p:nvPicPr>
        <p:blipFill>
          <a:blip r:embed="rId2"/>
          <a:stretch/>
        </p:blipFill>
        <p:spPr>
          <a:xfrm>
            <a:off x="10958760" y="277560"/>
            <a:ext cx="956520" cy="956520"/>
          </a:xfrm>
          <a:prstGeom prst="rect">
            <a:avLst/>
          </a:prstGeom>
          <a:noFill/>
          <a:ln w="0">
            <a:noFill/>
          </a:ln>
        </p:spPr>
      </p:pic>
      <p:pic>
        <p:nvPicPr>
          <p:cNvPr id="647" name="Picture 5" descr="A yellow text on a black background&#10;&#10;Description automatically generated"/>
          <p:cNvPicPr/>
          <p:nvPr/>
        </p:nvPicPr>
        <p:blipFill>
          <a:blip r:embed="rId3"/>
          <a:stretch/>
        </p:blipFill>
        <p:spPr>
          <a:xfrm>
            <a:off x="8109720" y="6055200"/>
            <a:ext cx="1525680" cy="509400"/>
          </a:xfrm>
          <a:prstGeom prst="rect">
            <a:avLst/>
          </a:prstGeom>
          <a:noFill/>
          <a:ln w="0">
            <a:noFill/>
          </a:ln>
        </p:spPr>
      </p:pic>
    </p:spTree>
  </p:cSld>
  <p:transition spd="slow">
    <p:push dir="r"/>
  </p:transition>
  <p:timing>
    <p:tnLst>
      <p:par>
        <p:cTn id="265" dur="indefinite" restart="never" nodeType="tmRoot">
          <p:childTnLst>
            <p:seq>
              <p:cTn id="266" dur="indefinite" nodeType="mainSeq">
                <p:childTnLst>
                  <p:par>
                    <p:cTn id="267" fill="hold" nodeType="clickEffect">
                      <p:stCondLst>
                        <p:cond delay="0"/>
                      </p:stCondLst>
                      <p:childTnLst>
                        <p:par>
                          <p:cTn id="268" fill="hold" nodeType="withEffect">
                            <p:stCondLst>
                              <p:cond delay="0"/>
                            </p:stCondLst>
                            <p:childTnLst>
                              <p:par>
                                <p:cTn id="269" presetID="2" presetClass="entr" fill="hold" nodeType="withEffect" presetSubtype="4">
                                  <p:stCondLst>
                                    <p:cond delay="0"/>
                                  </p:stCondLst>
                                  <p:childTnLst>
                                    <p:set>
                                      <p:cBhvr>
                                        <p:cTn id="270" dur="1" fill="hold">
                                          <p:stCondLst>
                                            <p:cond delay="0"/>
                                          </p:stCondLst>
                                        </p:cTn>
                                        <p:tgtEl>
                                          <p:spTgt spid="637"/>
                                        </p:tgtEl>
                                        <p:attrNameLst>
                                          <p:attrName>style.visibility</p:attrName>
                                        </p:attrNameLst>
                                      </p:cBhvr>
                                      <p:to>
                                        <p:strVal val="visible"/>
                                      </p:to>
                                    </p:set>
                                    <p:anim calcmode="lin" valueType="num">
                                      <p:cBhvr additive="repl">
                                        <p:cTn id="271" dur="1000" fill="hold"/>
                                        <p:tgtEl>
                                          <p:spTgt spid="637"/>
                                        </p:tgtEl>
                                        <p:attrNameLst>
                                          <p:attrName>ppt_x</p:attrName>
                                        </p:attrNameLst>
                                      </p:cBhvr>
                                      <p:tavLst>
                                        <p:tav>
                                          <p:val>
                                            <p:strVal val="#ppt_x"/>
                                          </p:val>
                                        </p:tav>
                                        <p:tav tm="100000">
                                          <p:val>
                                            <p:strVal val="#ppt_x"/>
                                          </p:val>
                                        </p:tav>
                                      </p:tavLst>
                                    </p:anim>
                                    <p:anim calcmode="lin" valueType="num">
                                      <p:cBhvr additive="repl">
                                        <p:cTn id="272" dur="1000" fill="hold"/>
                                        <p:tgtEl>
                                          <p:spTgt spid="637"/>
                                        </p:tgtEl>
                                        <p:attrNameLst>
                                          <p:attrName>ppt_y</p:attrName>
                                        </p:attrNameLst>
                                      </p:cBhvr>
                                      <p:tavLst>
                                        <p:tav>
                                          <p:val>
                                            <p:strVal val="1+#ppt_h/2"/>
                                          </p:val>
                                        </p:tav>
                                        <p:tav tm="100000">
                                          <p:val>
                                            <p:strVal val="#ppt_y"/>
                                          </p:val>
                                        </p:tav>
                                      </p:tavLst>
                                    </p:anim>
                                  </p:childTnLst>
                                </p:cTn>
                              </p:par>
                              <p:par>
                                <p:cTn id="273" presetID="2" presetClass="entr" fill="hold" nodeType="withEffect" presetSubtype="4">
                                  <p:stCondLst>
                                    <p:cond delay="0"/>
                                  </p:stCondLst>
                                  <p:childTnLst>
                                    <p:set>
                                      <p:cBhvr>
                                        <p:cTn id="274" dur="1" fill="hold">
                                          <p:stCondLst>
                                            <p:cond delay="0"/>
                                          </p:stCondLst>
                                        </p:cTn>
                                        <p:tgtEl>
                                          <p:spTgt spid="639">
                                            <p:txEl>
                                              <p:pRg st="0" end="0"/>
                                            </p:txEl>
                                          </p:spTgt>
                                        </p:tgtEl>
                                        <p:attrNameLst>
                                          <p:attrName>style.visibility</p:attrName>
                                        </p:attrNameLst>
                                      </p:cBhvr>
                                      <p:to>
                                        <p:strVal val="visible"/>
                                      </p:to>
                                    </p:set>
                                    <p:anim calcmode="lin" valueType="num">
                                      <p:cBhvr additive="repl">
                                        <p:cTn id="275" dur="1000" fill="hold"/>
                                        <p:tgtEl>
                                          <p:spTgt spid="639">
                                            <p:txEl>
                                              <p:pRg st="0" end="0"/>
                                            </p:txEl>
                                          </p:spTgt>
                                        </p:tgtEl>
                                        <p:attrNameLst>
                                          <p:attrName>ppt_x</p:attrName>
                                        </p:attrNameLst>
                                      </p:cBhvr>
                                      <p:tavLst>
                                        <p:tav>
                                          <p:val>
                                            <p:strVal val="#ppt_x"/>
                                          </p:val>
                                        </p:tav>
                                        <p:tav tm="100000">
                                          <p:val>
                                            <p:strVal val="#ppt_x"/>
                                          </p:val>
                                        </p:tav>
                                      </p:tavLst>
                                    </p:anim>
                                    <p:anim calcmode="lin" valueType="num">
                                      <p:cBhvr additive="repl">
                                        <p:cTn id="276" dur="1000" fill="hold"/>
                                        <p:tgtEl>
                                          <p:spTgt spid="639">
                                            <p:txEl>
                                              <p:pRg st="0" end="0"/>
                                            </p:txEl>
                                          </p:spTgt>
                                        </p:tgtEl>
                                        <p:attrNameLst>
                                          <p:attrName>ppt_y</p:attrName>
                                        </p:attrNameLst>
                                      </p:cBhvr>
                                      <p:tavLst>
                                        <p:tav>
                                          <p:val>
                                            <p:strVal val="1+#ppt_h/2"/>
                                          </p:val>
                                        </p:tav>
                                        <p:tav tm="100000">
                                          <p:val>
                                            <p:strVal val="#ppt_y"/>
                                          </p:val>
                                        </p:tav>
                                      </p:tavLst>
                                    </p:anim>
                                  </p:childTnLst>
                                </p:cTn>
                              </p:par>
                              <p:par>
                                <p:cTn id="277" presetID="2" presetClass="entr" fill="hold" nodeType="withEffect" presetSubtype="2">
                                  <p:stCondLst>
                                    <p:cond delay="0"/>
                                  </p:stCondLst>
                                  <p:childTnLst>
                                    <p:set>
                                      <p:cBhvr>
                                        <p:cTn id="278" dur="1" fill="hold">
                                          <p:stCondLst>
                                            <p:cond delay="0"/>
                                          </p:stCondLst>
                                        </p:cTn>
                                        <p:tgtEl>
                                          <p:spTgt spid="640"/>
                                        </p:tgtEl>
                                        <p:attrNameLst>
                                          <p:attrName>style.visibility</p:attrName>
                                        </p:attrNameLst>
                                      </p:cBhvr>
                                      <p:to>
                                        <p:strVal val="visible"/>
                                      </p:to>
                                    </p:set>
                                    <p:anim calcmode="lin" valueType="num">
                                      <p:cBhvr additive="repl">
                                        <p:cTn id="279" dur="1000" fill="hold"/>
                                        <p:tgtEl>
                                          <p:spTgt spid="640"/>
                                        </p:tgtEl>
                                        <p:attrNameLst>
                                          <p:attrName>ppt_x</p:attrName>
                                        </p:attrNameLst>
                                      </p:cBhvr>
                                      <p:tavLst>
                                        <p:tav>
                                          <p:val>
                                            <p:strVal val="1+#ppt_w/2"/>
                                          </p:val>
                                        </p:tav>
                                        <p:tav tm="100000">
                                          <p:val>
                                            <p:strVal val="#ppt_x"/>
                                          </p:val>
                                        </p:tav>
                                      </p:tavLst>
                                    </p:anim>
                                    <p:anim calcmode="lin" valueType="num">
                                      <p:cBhvr additive="repl">
                                        <p:cTn id="280" dur="1000" fill="hold"/>
                                        <p:tgtEl>
                                          <p:spTgt spid="640"/>
                                        </p:tgtEl>
                                        <p:attrNameLst>
                                          <p:attrName>ppt_y</p:attrName>
                                        </p:attrNameLst>
                                      </p:cBhvr>
                                      <p:tavLst>
                                        <p:tav>
                                          <p:val>
                                            <p:strVal val="#ppt_y"/>
                                          </p:val>
                                        </p:tav>
                                        <p:tav tm="100000">
                                          <p:val>
                                            <p:strVal val="#ppt_y"/>
                                          </p:val>
                                        </p:tav>
                                      </p:tavLst>
                                    </p:anim>
                                  </p:childTnLst>
                                </p:cTn>
                              </p:par>
                              <p:par>
                                <p:cTn id="281" presetID="2" presetClass="entr" fill="hold" nodeType="withEffect" presetSubtype="2">
                                  <p:stCondLst>
                                    <p:cond delay="0"/>
                                  </p:stCondLst>
                                  <p:childTnLst>
                                    <p:set>
                                      <p:cBhvr>
                                        <p:cTn id="282" dur="1" fill="hold">
                                          <p:stCondLst>
                                            <p:cond delay="0"/>
                                          </p:stCondLst>
                                        </p:cTn>
                                        <p:tgtEl>
                                          <p:spTgt spid="641"/>
                                        </p:tgtEl>
                                        <p:attrNameLst>
                                          <p:attrName>style.visibility</p:attrName>
                                        </p:attrNameLst>
                                      </p:cBhvr>
                                      <p:to>
                                        <p:strVal val="visible"/>
                                      </p:to>
                                    </p:set>
                                    <p:anim calcmode="lin" valueType="num">
                                      <p:cBhvr additive="repl">
                                        <p:cTn id="283" dur="1000" fill="hold"/>
                                        <p:tgtEl>
                                          <p:spTgt spid="641"/>
                                        </p:tgtEl>
                                        <p:attrNameLst>
                                          <p:attrName>ppt_x</p:attrName>
                                        </p:attrNameLst>
                                      </p:cBhvr>
                                      <p:tavLst>
                                        <p:tav>
                                          <p:val>
                                            <p:strVal val="1+#ppt_w/2"/>
                                          </p:val>
                                        </p:tav>
                                        <p:tav tm="100000">
                                          <p:val>
                                            <p:strVal val="#ppt_x"/>
                                          </p:val>
                                        </p:tav>
                                      </p:tavLst>
                                    </p:anim>
                                    <p:anim calcmode="lin" valueType="num">
                                      <p:cBhvr additive="repl">
                                        <p:cTn id="284" dur="1000" fill="hold"/>
                                        <p:tgtEl>
                                          <p:spTgt spid="641"/>
                                        </p:tgtEl>
                                        <p:attrNameLst>
                                          <p:attrName>ppt_y</p:attrName>
                                        </p:attrNameLst>
                                      </p:cBhvr>
                                      <p:tavLst>
                                        <p:tav>
                                          <p:val>
                                            <p:strVal val="#ppt_y"/>
                                          </p:val>
                                        </p:tav>
                                        <p:tav tm="100000">
                                          <p:val>
                                            <p:strVal val="#ppt_y"/>
                                          </p:val>
                                        </p:tav>
                                      </p:tavLst>
                                    </p:anim>
                                  </p:childTnLst>
                                </p:cTn>
                              </p:par>
                              <p:par>
                                <p:cTn id="285" presetID="2" presetClass="entr" fill="hold" nodeType="withEffect" presetSubtype="8">
                                  <p:stCondLst>
                                    <p:cond delay="0"/>
                                  </p:stCondLst>
                                  <p:childTnLst>
                                    <p:set>
                                      <p:cBhvr>
                                        <p:cTn id="286" dur="1" fill="hold">
                                          <p:stCondLst>
                                            <p:cond delay="0"/>
                                          </p:stCondLst>
                                        </p:cTn>
                                        <p:tgtEl>
                                          <p:spTgt spid="638"/>
                                        </p:tgtEl>
                                        <p:attrNameLst>
                                          <p:attrName>style.visibility</p:attrName>
                                        </p:attrNameLst>
                                      </p:cBhvr>
                                      <p:to>
                                        <p:strVal val="visible"/>
                                      </p:to>
                                    </p:set>
                                    <p:anim calcmode="lin" valueType="num">
                                      <p:cBhvr additive="repl">
                                        <p:cTn id="287" dur="1000" fill="hold"/>
                                        <p:tgtEl>
                                          <p:spTgt spid="638"/>
                                        </p:tgtEl>
                                        <p:attrNameLst>
                                          <p:attrName>ppt_x</p:attrName>
                                        </p:attrNameLst>
                                      </p:cBhvr>
                                      <p:tavLst>
                                        <p:tav>
                                          <p:val>
                                            <p:strVal val="0-#ppt_w/2"/>
                                          </p:val>
                                        </p:tav>
                                        <p:tav tm="100000">
                                          <p:val>
                                            <p:strVal val="#ppt_x"/>
                                          </p:val>
                                        </p:tav>
                                      </p:tavLst>
                                    </p:anim>
                                    <p:anim calcmode="lin" valueType="num">
                                      <p:cBhvr additive="repl">
                                        <p:cTn id="288" dur="1000" fill="hold"/>
                                        <p:tgtEl>
                                          <p:spTgt spid="638"/>
                                        </p:tgtEl>
                                        <p:attrNameLst>
                                          <p:attrName>ppt_y</p:attrName>
                                        </p:attrNameLst>
                                      </p:cBhvr>
                                      <p:tavLst>
                                        <p:tav>
                                          <p:val>
                                            <p:strVal val="#ppt_y"/>
                                          </p:val>
                                        </p:tav>
                                        <p:tav tm="100000">
                                          <p:val>
                                            <p:strVal val="#ppt_y"/>
                                          </p:val>
                                        </p:tav>
                                      </p:tavLst>
                                    </p:anim>
                                  </p:childTnLst>
                                </p:cTn>
                              </p:par>
                              <p:par>
                                <p:cTn id="289" presetID="2" presetClass="entr" fill="hold" nodeType="withEffect" presetSubtype="2">
                                  <p:stCondLst>
                                    <p:cond delay="0"/>
                                  </p:stCondLst>
                                  <p:childTnLst>
                                    <p:set>
                                      <p:cBhvr>
                                        <p:cTn id="290" dur="1" fill="hold">
                                          <p:stCondLst>
                                            <p:cond delay="0"/>
                                          </p:stCondLst>
                                        </p:cTn>
                                        <p:tgtEl>
                                          <p:spTgt spid="644"/>
                                        </p:tgtEl>
                                        <p:attrNameLst>
                                          <p:attrName>style.visibility</p:attrName>
                                        </p:attrNameLst>
                                      </p:cBhvr>
                                      <p:to>
                                        <p:strVal val="visible"/>
                                      </p:to>
                                    </p:set>
                                    <p:anim calcmode="lin" valueType="num">
                                      <p:cBhvr additive="repl">
                                        <p:cTn id="291" dur="1000" fill="hold"/>
                                        <p:tgtEl>
                                          <p:spTgt spid="644"/>
                                        </p:tgtEl>
                                        <p:attrNameLst>
                                          <p:attrName>ppt_x</p:attrName>
                                        </p:attrNameLst>
                                      </p:cBhvr>
                                      <p:tavLst>
                                        <p:tav>
                                          <p:val>
                                            <p:strVal val="1+#ppt_w/2"/>
                                          </p:val>
                                        </p:tav>
                                        <p:tav tm="100000">
                                          <p:val>
                                            <p:strVal val="#ppt_x"/>
                                          </p:val>
                                        </p:tav>
                                      </p:tavLst>
                                    </p:anim>
                                    <p:anim calcmode="lin" valueType="num">
                                      <p:cBhvr additive="repl">
                                        <p:cTn id="292" dur="1000" fill="hold"/>
                                        <p:tgtEl>
                                          <p:spTgt spid="644"/>
                                        </p:tgtEl>
                                        <p:attrNameLst>
                                          <p:attrName>ppt_y</p:attrName>
                                        </p:attrNameLst>
                                      </p:cBhvr>
                                      <p:tavLst>
                                        <p:tav>
                                          <p:val>
                                            <p:strVal val="#ppt_y"/>
                                          </p:val>
                                        </p:tav>
                                        <p:tav tm="100000">
                                          <p:val>
                                            <p:strVal val="#ppt_y"/>
                                          </p:val>
                                        </p:tav>
                                      </p:tavLst>
                                    </p:anim>
                                  </p:childTnLst>
                                </p:cTn>
                              </p:par>
                              <p:par>
                                <p:cTn id="293" presetID="2" presetClass="entr" fill="hold" nodeType="withEffect" presetSubtype="2">
                                  <p:stCondLst>
                                    <p:cond delay="0"/>
                                  </p:stCondLst>
                                  <p:childTnLst>
                                    <p:set>
                                      <p:cBhvr>
                                        <p:cTn id="294" dur="1" fill="hold">
                                          <p:stCondLst>
                                            <p:cond delay="0"/>
                                          </p:stCondLst>
                                        </p:cTn>
                                        <p:tgtEl>
                                          <p:spTgt spid="645"/>
                                        </p:tgtEl>
                                        <p:attrNameLst>
                                          <p:attrName>style.visibility</p:attrName>
                                        </p:attrNameLst>
                                      </p:cBhvr>
                                      <p:to>
                                        <p:strVal val="visible"/>
                                      </p:to>
                                    </p:set>
                                    <p:anim calcmode="lin" valueType="num">
                                      <p:cBhvr additive="repl">
                                        <p:cTn id="295" dur="1000" fill="hold"/>
                                        <p:tgtEl>
                                          <p:spTgt spid="645"/>
                                        </p:tgtEl>
                                        <p:attrNameLst>
                                          <p:attrName>ppt_x</p:attrName>
                                        </p:attrNameLst>
                                      </p:cBhvr>
                                      <p:tavLst>
                                        <p:tav>
                                          <p:val>
                                            <p:strVal val="1+#ppt_w/2"/>
                                          </p:val>
                                        </p:tav>
                                        <p:tav tm="100000">
                                          <p:val>
                                            <p:strVal val="#ppt_x"/>
                                          </p:val>
                                        </p:tav>
                                      </p:tavLst>
                                    </p:anim>
                                    <p:anim calcmode="lin" valueType="num">
                                      <p:cBhvr additive="repl">
                                        <p:cTn id="296" dur="1000" fill="hold"/>
                                        <p:tgtEl>
                                          <p:spTgt spid="645"/>
                                        </p:tgtEl>
                                        <p:attrNameLst>
                                          <p:attrName>ppt_y</p:attrName>
                                        </p:attrNameLst>
                                      </p:cBhvr>
                                      <p:tavLst>
                                        <p:tav>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8" name="Rectangle 7"/>
          <p:cNvSpPr/>
          <p:nvPr/>
        </p:nvSpPr>
        <p:spPr>
          <a:xfrm>
            <a:off x="0" y="0"/>
            <a:ext cx="12191760" cy="6857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GG" sz="1800" b="0" u="none" strike="noStrike">
              <a:solidFill>
                <a:schemeClr val="lt1"/>
              </a:solidFill>
              <a:effectLst/>
              <a:uFillTx/>
              <a:latin typeface="Open Sans"/>
            </a:endParaRPr>
          </a:p>
        </p:txBody>
      </p:sp>
      <p:pic>
        <p:nvPicPr>
          <p:cNvPr id="649" name="Picture 12" descr="A black and white background&#10;&#10;Description automatically generated"/>
          <p:cNvPicPr/>
          <p:nvPr/>
        </p:nvPicPr>
        <p:blipFill>
          <a:blip r:embed="rId1">
            <a:alphaModFix amt="35000"/>
          </a:blip>
          <a:stretch/>
        </p:blipFill>
        <p:spPr>
          <a:xfrm>
            <a:off x="0" y="0"/>
            <a:ext cx="12191760" cy="6857640"/>
          </a:xfrm>
          <a:prstGeom prst="rect">
            <a:avLst/>
          </a:prstGeom>
          <a:noFill/>
          <a:ln w="0">
            <a:noFill/>
          </a:ln>
        </p:spPr>
      </p:pic>
      <p:sp>
        <p:nvSpPr>
          <p:cNvPr id="650" name="TextBox 8"/>
          <p:cNvSpPr/>
          <p:nvPr/>
        </p:nvSpPr>
        <p:spPr>
          <a:xfrm>
            <a:off x="181800" y="3013560"/>
            <a:ext cx="11827800" cy="830520"/>
          </a:xfrm>
          <a:prstGeom prst="rect">
            <a:avLst/>
          </a:prstGeom>
          <a:noFill/>
          <a:ln w="0">
            <a:noFill/>
          </a:ln>
        </p:spPr>
        <p:style>
          <a:lnRef idx="0"/>
          <a:fillRef idx="0"/>
          <a:effectRef idx="0"/>
          <a:fontRef idx="minor"/>
        </p:style>
        <p:txBody>
          <a:bodyPr lIns="90000" tIns="45000" rIns="90000" bIns="45000" anchor="t">
            <a:spAutoFit/>
          </a:bodyPr>
          <a:p>
            <a:pPr algn="ctr">
              <a:lnSpc>
                <a:spcPct val="100000"/>
              </a:lnSpc>
            </a:pPr>
            <a:r>
              <a:rPr lang="en-GB" sz="4800" b="0" u="none" strike="noStrike">
                <a:solidFill>
                  <a:schemeClr val="dk1"/>
                </a:solidFill>
                <a:effectLst/>
                <a:uFillTx/>
                <a:latin typeface="Ubuntu Light"/>
              </a:rPr>
              <a:t>The Value of Tourism</a:t>
            </a:r>
            <a:endParaRPr lang="en-GB" sz="4800" b="0" u="none" strike="noStrike">
              <a:solidFill>
                <a:srgbClr val="FFFFFF"/>
              </a:solidFill>
              <a:effectLst/>
              <a:uFillTx/>
              <a:latin typeface="Arial"/>
            </a:endParaRPr>
          </a:p>
        </p:txBody>
      </p:sp>
    </p:spTree>
  </p:cSld>
  <p:transition spd="slow">
    <p:push dir="r"/>
  </p:transition>
  <p:timing>
    <p:tnLst>
      <p:par>
        <p:cTn id="297" dur="indefinite" restart="never" nodeType="tmRoot">
          <p:childTnLst>
            <p:seq>
              <p:cTn id="298" dur="indefinite" nodeType="mainSeq">
                <p:childTnLst>
                  <p:par>
                    <p:cTn id="299" fill="hold">
                      <p:stCondLst>
                        <p:cond delay="0"/>
                      </p:stCondLst>
                      <p:childTnLst>
                        <p:par>
                          <p:cTn id="300" fill="hold">
                            <p:stCondLst>
                              <p:cond delay="0"/>
                            </p:stCondLst>
                            <p:childTnLst>
                              <p:par>
                                <p:cTn id="301" presetID="2" presetClass="entr" fill="hold" nodeType="withEffect" presetSubtype="4">
                                  <p:stCondLst>
                                    <p:cond delay="0"/>
                                  </p:stCondLst>
                                  <p:childTnLst>
                                    <p:set>
                                      <p:cBhvr>
                                        <p:cTn id="302" dur="1" fill="hold">
                                          <p:stCondLst>
                                            <p:cond delay="0"/>
                                          </p:stCondLst>
                                        </p:cTn>
                                        <p:tgtEl>
                                          <p:spTgt spid="650"/>
                                        </p:tgtEl>
                                        <p:attrNameLst>
                                          <p:attrName>style.visibility</p:attrName>
                                        </p:attrNameLst>
                                      </p:cBhvr>
                                      <p:to>
                                        <p:strVal val="visible"/>
                                      </p:to>
                                    </p:set>
                                    <p:anim calcmode="lin" valueType="num">
                                      <p:cBhvr additive="repl">
                                        <p:cTn id="303" dur="500" fill="hold"/>
                                        <p:tgtEl>
                                          <p:spTgt spid="650"/>
                                        </p:tgtEl>
                                        <p:attrNameLst>
                                          <p:attrName>ppt_x</p:attrName>
                                        </p:attrNameLst>
                                      </p:cBhvr>
                                      <p:tavLst>
                                        <p:tav>
                                          <p:val>
                                            <p:strVal val="#ppt_x"/>
                                          </p:val>
                                        </p:tav>
                                        <p:tav tm="100000">
                                          <p:val>
                                            <p:strVal val="#ppt_x"/>
                                          </p:val>
                                        </p:tav>
                                      </p:tavLst>
                                    </p:anim>
                                    <p:anim calcmode="lin" valueType="num">
                                      <p:cBhvr additive="repl">
                                        <p:cTn id="304" dur="500" fill="hold"/>
                                        <p:tgtEl>
                                          <p:spTgt spid="650"/>
                                        </p:tgtEl>
                                        <p:attrNameLst>
                                          <p:attrName>ppt_y</p:attrName>
                                        </p:attrNameLst>
                                      </p:cBhvr>
                                      <p:tavLst>
                                        <p:tav>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1" name="Rectangle 39"/>
          <p:cNvSpPr/>
          <p:nvPr/>
        </p:nvSpPr>
        <p:spPr>
          <a:xfrm>
            <a:off x="0" y="0"/>
            <a:ext cx="12191760" cy="6857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652" name="Freeform: Shape 29"/>
          <p:cNvSpPr/>
          <p:nvPr/>
        </p:nvSpPr>
        <p:spPr>
          <a:xfrm>
            <a:off x="0" y="2425680"/>
            <a:ext cx="5752800" cy="4431960"/>
          </a:xfrm>
          <a:custGeom>
            <a:avLst/>
            <a:gdLst>
              <a:gd name="textAreaLeft" fmla="*/ 0 w 5752800"/>
              <a:gd name="textAreaRight" fmla="*/ 5753160 w 5752800"/>
              <a:gd name="textAreaTop" fmla="*/ 0 h 4431960"/>
              <a:gd name="textAreaBottom" fmla="*/ 4432320 h 4431960"/>
              <a:gd name="GluePoint1X" fmla="*/ 2298700 w 5753100"/>
              <a:gd name="GluePoint1Y" fmla="*/ 0 h 1193800"/>
              <a:gd name="GluePoint2X" fmla="*/ 5753100 w 5753100"/>
              <a:gd name="GluePoint2Y" fmla="*/ 876300 h 1193800"/>
              <a:gd name="GluePoint3X" fmla="*/ 5597797 w 5753100"/>
              <a:gd name="GluePoint3Y" fmla="*/ 1136885 h 1193800"/>
              <a:gd name="GluePoint4X" fmla="*/ 5515680 w 5753100"/>
              <a:gd name="GluePoint4Y" fmla="*/ 1193800 h 1193800"/>
              <a:gd name="GluePoint5X" fmla="*/ 0 w 5753100"/>
              <a:gd name="GluePoint5Y" fmla="*/ 1193800 h 1193800"/>
              <a:gd name="GluePoint6X" fmla="*/ 0 w 5753100"/>
              <a:gd name="GluePoint6Y" fmla="*/ 223479 h 1193800"/>
              <a:gd name="GluePoint7X" fmla="*/ 101381 w 5753100"/>
              <a:gd name="GluePoint7Y" fmla="*/ 200105 h 1193800"/>
              <a:gd name="GluePoint8X" fmla="*/ 2298700 w 5753100"/>
              <a:gd name="GluePoint8Y" fmla="*/ 0 h 11938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Lst>
            <a:rect l="textAreaLeft" t="textAreaTop" r="textAreaRight" b="textAreaBottom"/>
            <a:pathLst>
              <a:path w="5753100" h="1193800">
                <a:moveTo>
                  <a:pt x="2298700" y="0"/>
                </a:moveTo>
                <a:cubicBezTo>
                  <a:pt x="4206512" y="0"/>
                  <a:pt x="5753100" y="392333"/>
                  <a:pt x="5753100" y="876300"/>
                </a:cubicBezTo>
                <a:cubicBezTo>
                  <a:pt x="5753100" y="967044"/>
                  <a:pt x="5698728" y="1054566"/>
                  <a:pt x="5597797" y="1136885"/>
                </a:cubicBezTo>
                <a:lnTo>
                  <a:pt x="5515680" y="1193800"/>
                </a:lnTo>
                <a:lnTo>
                  <a:pt x="0" y="1193800"/>
                </a:lnTo>
                <a:lnTo>
                  <a:pt x="0" y="223479"/>
                </a:lnTo>
                <a:lnTo>
                  <a:pt x="101381" y="200105"/>
                </a:lnTo>
                <a:cubicBezTo>
                  <a:pt x="698505" y="75095"/>
                  <a:pt x="1464032" y="0"/>
                  <a:pt x="2298700" y="0"/>
                </a:cubicBezTo>
                <a:close/>
              </a:path>
            </a:pathLst>
          </a:custGeom>
          <a:solidFill>
            <a:schemeClr val="dk1">
              <a:lumMod val="65000"/>
              <a:alpha val="27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653" name="Freeform: Shape 34"/>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654" name="PlaceHolder 1"/>
          <p:cNvSpPr>
            <a:spLocks noGrp="1"/>
          </p:cNvSpPr>
          <p:nvPr>
            <p:ph/>
          </p:nvPr>
        </p:nvSpPr>
        <p:spPr>
          <a:xfrm>
            <a:off x="5962680" y="1251360"/>
            <a:ext cx="4371480" cy="2287080"/>
          </a:xfrm>
          <a:prstGeom prst="rect">
            <a:avLst/>
          </a:prstGeom>
          <a:noFill/>
          <a:ln w="0">
            <a:noFill/>
          </a:ln>
        </p:spPr>
        <p:txBody>
          <a:bodyPr numCol="1" spcCol="0" lIns="91440" tIns="45720" rIns="91440" bIns="45720" anchor="ctr">
            <a:normAutofit fontScale="92500" lnSpcReduction="9999"/>
          </a:bodyPr>
          <a:p>
            <a:pPr indent="0" algn="l">
              <a:lnSpc>
                <a:spcPct val="100000"/>
              </a:lnSpc>
              <a:spcBef>
                <a:spcPts val="1001"/>
              </a:spcBef>
              <a:buNone/>
              <a:tabLst>
                <a:tab pos="0" algn="l"/>
              </a:tabLst>
            </a:pPr>
            <a:r>
              <a:rPr lang="en-GB" sz="4000" b="1" u="none" strike="noStrike">
                <a:solidFill>
                  <a:schemeClr val="dk2">
                    <a:lumMod val="75000"/>
                  </a:schemeClr>
                </a:solidFill>
                <a:effectLst/>
                <a:uFillTx/>
                <a:latin typeface="Ubuntu"/>
                <a:ea typeface="Ubuntu"/>
              </a:rPr>
              <a:t>Breakout: </a:t>
            </a:r>
            <a:endParaRPr lang="en-US" sz="4000" b="1" u="none" strike="noStrike">
              <a:solidFill>
                <a:schemeClr val="lt2"/>
              </a:solidFill>
              <a:effectLst/>
              <a:uFillTx/>
              <a:latin typeface="Ubuntu"/>
            </a:endParaRPr>
          </a:p>
          <a:p>
            <a:pPr indent="0" algn="l">
              <a:lnSpc>
                <a:spcPct val="100000"/>
              </a:lnSpc>
              <a:spcBef>
                <a:spcPts val="1001"/>
              </a:spcBef>
              <a:buNone/>
              <a:tabLst>
                <a:tab pos="0" algn="l"/>
              </a:tabLst>
            </a:pPr>
            <a:r>
              <a:rPr lang="en-GB" sz="4000" b="1" u="none" strike="noStrike">
                <a:solidFill>
                  <a:srgbClr val="0DB0CA"/>
                </a:solidFill>
                <a:effectLst/>
                <a:uFillTx/>
                <a:latin typeface="Ubuntu"/>
                <a:ea typeface="Ubuntu"/>
              </a:rPr>
              <a:t>What attracts tourists to the Islands?</a:t>
            </a:r>
            <a:endParaRPr lang="en-US" sz="4000" b="1" u="none" strike="noStrike">
              <a:solidFill>
                <a:schemeClr val="lt2"/>
              </a:solidFill>
              <a:effectLst/>
              <a:uFillTx/>
              <a:latin typeface="Ubuntu"/>
            </a:endParaRPr>
          </a:p>
        </p:txBody>
      </p:sp>
      <p:sp>
        <p:nvSpPr>
          <p:cNvPr id="655" name="Freeform: Shape 66"/>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656"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657" name="TextBox 1"/>
          <p:cNvSpPr/>
          <p:nvPr/>
        </p:nvSpPr>
        <p:spPr>
          <a:xfrm>
            <a:off x="502920" y="526680"/>
            <a:ext cx="2564640" cy="369000"/>
          </a:xfrm>
          <a:prstGeom prst="rect">
            <a:avLst/>
          </a:prstGeom>
          <a:noFill/>
          <a:ln w="0">
            <a:noFill/>
          </a:ln>
        </p:spPr>
        <p:style>
          <a:lnRef idx="0"/>
          <a:fillRef idx="0"/>
          <a:effectRef idx="0"/>
          <a:fontRef idx="minor"/>
        </p:style>
        <p:txBody>
          <a:bodyPr lIns="90000" tIns="45000" rIns="90000" bIns="45000" anchor="t">
            <a:spAutoFit/>
          </a:bodyPr>
          <a:p>
            <a:pPr>
              <a:lnSpc>
                <a:spcPct val="100000"/>
              </a:lnSpc>
            </a:pPr>
            <a:r>
              <a:rPr lang="en-US" sz="1800" b="0" u="none" strike="noStrike">
                <a:solidFill>
                  <a:srgbClr val="0DB0CA"/>
                </a:solidFill>
                <a:effectLst/>
                <a:uFillTx/>
                <a:latin typeface="Ubuntu"/>
              </a:rPr>
              <a:t>Ambassador Scheme</a:t>
            </a:r>
            <a:endParaRPr lang="en-GB" sz="1800" b="0" u="none" strike="noStrike">
              <a:solidFill>
                <a:srgbClr val="FFFFFF"/>
              </a:solidFill>
              <a:effectLst/>
              <a:uFillTx/>
              <a:latin typeface="Arial"/>
            </a:endParaRPr>
          </a:p>
        </p:txBody>
      </p:sp>
      <p:pic>
        <p:nvPicPr>
          <p:cNvPr id="658" name="Picture 21"/>
          <p:cNvPicPr/>
          <p:nvPr/>
        </p:nvPicPr>
        <p:blipFill>
          <a:blip r:embed="rId1"/>
          <a:stretch/>
        </p:blipFill>
        <p:spPr>
          <a:xfrm>
            <a:off x="9811440" y="5977080"/>
            <a:ext cx="2158560" cy="653400"/>
          </a:xfrm>
          <a:prstGeom prst="rect">
            <a:avLst/>
          </a:prstGeom>
          <a:noFill/>
          <a:ln w="0">
            <a:noFill/>
          </a:ln>
        </p:spPr>
      </p:pic>
      <p:pic>
        <p:nvPicPr>
          <p:cNvPr id="659" name="Picture Placeholder 4"/>
          <p:cNvPicPr/>
          <p:nvPr/>
        </p:nvPicPr>
        <p:blipFill>
          <a:blip r:embed="rId2"/>
          <a:srcRect l="34537" t="-777" r="14534" b="777"/>
          <a:stretch/>
        </p:blipFill>
        <p:spPr>
          <a:xfrm>
            <a:off x="276120" y="1130400"/>
            <a:ext cx="4793760" cy="5299920"/>
          </a:xfrm>
          <a:prstGeom prst="rect">
            <a:avLst/>
          </a:prstGeom>
          <a:noFill/>
          <a:ln w="0">
            <a:noFill/>
          </a:ln>
        </p:spPr>
      </p:pic>
      <p:sp>
        <p:nvSpPr>
          <p:cNvPr id="660" name="Freeform: Shape 66"/>
          <p:cNvSpPr/>
          <p:nvPr/>
        </p:nvSpPr>
        <p:spPr>
          <a:xfrm>
            <a:off x="10334520" y="-7560"/>
            <a:ext cx="2380320" cy="2358000"/>
          </a:xfrm>
          <a:custGeom>
            <a:avLst/>
            <a:gdLst>
              <a:gd name="textAreaLeft" fmla="*/ 0 w 2380320"/>
              <a:gd name="textAreaRight" fmla="*/ 2380680 w 2380320"/>
              <a:gd name="textAreaTop" fmla="*/ 0 h 2358000"/>
              <a:gd name="textAreaBottom" fmla="*/ 2358360 h 235800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661" name="Freeform 9"/>
          <p:cNvSpPr/>
          <p:nvPr/>
        </p:nvSpPr>
        <p:spPr>
          <a:xfrm>
            <a:off x="11706120" y="155268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pic>
        <p:nvPicPr>
          <p:cNvPr id="662" name="Picture 8"/>
          <p:cNvPicPr/>
          <p:nvPr/>
        </p:nvPicPr>
        <p:blipFill>
          <a:blip r:embed="rId3"/>
          <a:stretch/>
        </p:blipFill>
        <p:spPr>
          <a:xfrm>
            <a:off x="10958760" y="277560"/>
            <a:ext cx="956520" cy="956520"/>
          </a:xfrm>
          <a:prstGeom prst="rect">
            <a:avLst/>
          </a:prstGeom>
          <a:noFill/>
          <a:ln w="0">
            <a:noFill/>
          </a:ln>
        </p:spPr>
      </p:pic>
      <p:pic>
        <p:nvPicPr>
          <p:cNvPr id="663" name="Picture 2" descr="A yellow text on a black background&#10;&#10;Description automatically generated"/>
          <p:cNvPicPr/>
          <p:nvPr/>
        </p:nvPicPr>
        <p:blipFill>
          <a:blip r:embed="rId4"/>
          <a:stretch/>
        </p:blipFill>
        <p:spPr>
          <a:xfrm>
            <a:off x="8109720" y="6055200"/>
            <a:ext cx="1525680" cy="509400"/>
          </a:xfrm>
          <a:prstGeom prst="rect">
            <a:avLst/>
          </a:prstGeom>
          <a:noFill/>
          <a:ln w="0">
            <a:noFill/>
          </a:ln>
        </p:spPr>
      </p:pic>
    </p:spTree>
  </p:cSld>
  <p:transition spd="slow">
    <p:push dir="r"/>
  </p:transition>
  <p:timing>
    <p:tnLst>
      <p:par>
        <p:cTn id="305" dur="indefinite" restart="never" nodeType="tmRoot">
          <p:childTnLst>
            <p:seq>
              <p:cTn id="306" dur="indefinite" nodeType="mainSeq">
                <p:childTnLst>
                  <p:par>
                    <p:cTn id="307" fill="hold" nodeType="clickEffect">
                      <p:stCondLst>
                        <p:cond delay="0"/>
                      </p:stCondLst>
                      <p:childTnLst>
                        <p:par>
                          <p:cTn id="308" fill="hold" nodeType="withEffect">
                            <p:stCondLst>
                              <p:cond delay="0"/>
                            </p:stCondLst>
                            <p:childTnLst>
                              <p:par>
                                <p:cTn id="309" presetID="2" presetClass="entr" fill="hold" nodeType="withEffect" presetSubtype="4">
                                  <p:stCondLst>
                                    <p:cond delay="0"/>
                                  </p:stCondLst>
                                  <p:childTnLst>
                                    <p:set>
                                      <p:cBhvr>
                                        <p:cTn id="310" dur="1" fill="hold">
                                          <p:stCondLst>
                                            <p:cond delay="0"/>
                                          </p:stCondLst>
                                        </p:cTn>
                                        <p:tgtEl>
                                          <p:spTgt spid="654">
                                            <p:txEl>
                                              <p:pRg st="0" end="0"/>
                                            </p:txEl>
                                          </p:spTgt>
                                        </p:tgtEl>
                                        <p:attrNameLst>
                                          <p:attrName>style.visibility</p:attrName>
                                        </p:attrNameLst>
                                      </p:cBhvr>
                                      <p:to>
                                        <p:strVal val="visible"/>
                                      </p:to>
                                    </p:set>
                                    <p:anim calcmode="lin" valueType="num">
                                      <p:cBhvr additive="repl">
                                        <p:cTn id="311" dur="1000" fill="hold"/>
                                        <p:tgtEl>
                                          <p:spTgt spid="654">
                                            <p:txEl>
                                              <p:pRg st="0" end="0"/>
                                            </p:txEl>
                                          </p:spTgt>
                                        </p:tgtEl>
                                        <p:attrNameLst>
                                          <p:attrName>ppt_x</p:attrName>
                                        </p:attrNameLst>
                                      </p:cBhvr>
                                      <p:tavLst>
                                        <p:tav>
                                          <p:val>
                                            <p:strVal val="#ppt_x"/>
                                          </p:val>
                                        </p:tav>
                                        <p:tav tm="100000">
                                          <p:val>
                                            <p:strVal val="#ppt_x"/>
                                          </p:val>
                                        </p:tav>
                                      </p:tavLst>
                                    </p:anim>
                                    <p:anim calcmode="lin" valueType="num">
                                      <p:cBhvr additive="repl">
                                        <p:cTn id="312" dur="1000" fill="hold"/>
                                        <p:tgtEl>
                                          <p:spTgt spid="654">
                                            <p:txEl>
                                              <p:pRg st="0" end="0"/>
                                            </p:txEl>
                                          </p:spTgt>
                                        </p:tgtEl>
                                        <p:attrNameLst>
                                          <p:attrName>ppt_y</p:attrName>
                                        </p:attrNameLst>
                                      </p:cBhvr>
                                      <p:tavLst>
                                        <p:tav>
                                          <p:val>
                                            <p:strVal val="1+#ppt_h/2"/>
                                          </p:val>
                                        </p:tav>
                                        <p:tav tm="100000">
                                          <p:val>
                                            <p:strVal val="#ppt_y"/>
                                          </p:val>
                                        </p:tav>
                                      </p:tavLst>
                                    </p:anim>
                                  </p:childTnLst>
                                </p:cTn>
                              </p:par>
                              <p:par>
                                <p:cTn id="313" presetID="2" presetClass="entr" fill="hold" nodeType="withEffect" presetSubtype="4">
                                  <p:stCondLst>
                                    <p:cond delay="0"/>
                                  </p:stCondLst>
                                  <p:childTnLst>
                                    <p:set>
                                      <p:cBhvr>
                                        <p:cTn id="314" dur="1" fill="hold">
                                          <p:stCondLst>
                                            <p:cond delay="0"/>
                                          </p:stCondLst>
                                        </p:cTn>
                                        <p:tgtEl>
                                          <p:spTgt spid="654">
                                            <p:txEl>
                                              <p:pRg st="1" end="1"/>
                                            </p:txEl>
                                          </p:spTgt>
                                        </p:tgtEl>
                                        <p:attrNameLst>
                                          <p:attrName>style.visibility</p:attrName>
                                        </p:attrNameLst>
                                      </p:cBhvr>
                                      <p:to>
                                        <p:strVal val="visible"/>
                                      </p:to>
                                    </p:set>
                                    <p:anim calcmode="lin" valueType="num">
                                      <p:cBhvr additive="repl">
                                        <p:cTn id="315" dur="1000" fill="hold"/>
                                        <p:tgtEl>
                                          <p:spTgt spid="654">
                                            <p:txEl>
                                              <p:pRg st="1" end="1"/>
                                            </p:txEl>
                                          </p:spTgt>
                                        </p:tgtEl>
                                        <p:attrNameLst>
                                          <p:attrName>ppt_x</p:attrName>
                                        </p:attrNameLst>
                                      </p:cBhvr>
                                      <p:tavLst>
                                        <p:tav>
                                          <p:val>
                                            <p:strVal val="#ppt_x"/>
                                          </p:val>
                                        </p:tav>
                                        <p:tav tm="100000">
                                          <p:val>
                                            <p:strVal val="#ppt_x"/>
                                          </p:val>
                                        </p:tav>
                                      </p:tavLst>
                                    </p:anim>
                                    <p:anim calcmode="lin" valueType="num">
                                      <p:cBhvr additive="repl">
                                        <p:cTn id="316" dur="1000" fill="hold"/>
                                        <p:tgtEl>
                                          <p:spTgt spid="654">
                                            <p:txEl>
                                              <p:pRg st="1" end="1"/>
                                            </p:txEl>
                                          </p:spTgt>
                                        </p:tgtEl>
                                        <p:attrNameLst>
                                          <p:attrName>ppt_y</p:attrName>
                                        </p:attrNameLst>
                                      </p:cBhvr>
                                      <p:tavLst>
                                        <p:tav>
                                          <p:val>
                                            <p:strVal val="1+#ppt_h/2"/>
                                          </p:val>
                                        </p:tav>
                                        <p:tav tm="100000">
                                          <p:val>
                                            <p:strVal val="#ppt_y"/>
                                          </p:val>
                                        </p:tav>
                                      </p:tavLst>
                                    </p:anim>
                                  </p:childTnLst>
                                </p:cTn>
                              </p:par>
                              <p:par>
                                <p:cTn id="317" presetID="2" presetClass="entr" fill="hold" nodeType="withEffect" presetSubtype="2">
                                  <p:stCondLst>
                                    <p:cond delay="0"/>
                                  </p:stCondLst>
                                  <p:childTnLst>
                                    <p:set>
                                      <p:cBhvr>
                                        <p:cTn id="318" dur="1" fill="hold">
                                          <p:stCondLst>
                                            <p:cond delay="0"/>
                                          </p:stCondLst>
                                        </p:cTn>
                                        <p:tgtEl>
                                          <p:spTgt spid="655"/>
                                        </p:tgtEl>
                                        <p:attrNameLst>
                                          <p:attrName>style.visibility</p:attrName>
                                        </p:attrNameLst>
                                      </p:cBhvr>
                                      <p:to>
                                        <p:strVal val="visible"/>
                                      </p:to>
                                    </p:set>
                                    <p:anim calcmode="lin" valueType="num">
                                      <p:cBhvr additive="repl">
                                        <p:cTn id="319" dur="1000" fill="hold"/>
                                        <p:tgtEl>
                                          <p:spTgt spid="655"/>
                                        </p:tgtEl>
                                        <p:attrNameLst>
                                          <p:attrName>ppt_x</p:attrName>
                                        </p:attrNameLst>
                                      </p:cBhvr>
                                      <p:tavLst>
                                        <p:tav>
                                          <p:val>
                                            <p:strVal val="1+#ppt_w/2"/>
                                          </p:val>
                                        </p:tav>
                                        <p:tav tm="100000">
                                          <p:val>
                                            <p:strVal val="#ppt_x"/>
                                          </p:val>
                                        </p:tav>
                                      </p:tavLst>
                                    </p:anim>
                                    <p:anim calcmode="lin" valueType="num">
                                      <p:cBhvr additive="repl">
                                        <p:cTn id="320" dur="1000" fill="hold"/>
                                        <p:tgtEl>
                                          <p:spTgt spid="655"/>
                                        </p:tgtEl>
                                        <p:attrNameLst>
                                          <p:attrName>ppt_y</p:attrName>
                                        </p:attrNameLst>
                                      </p:cBhvr>
                                      <p:tavLst>
                                        <p:tav>
                                          <p:val>
                                            <p:strVal val="#ppt_y"/>
                                          </p:val>
                                        </p:tav>
                                        <p:tav tm="100000">
                                          <p:val>
                                            <p:strVal val="#ppt_y"/>
                                          </p:val>
                                        </p:tav>
                                      </p:tavLst>
                                    </p:anim>
                                  </p:childTnLst>
                                </p:cTn>
                              </p:par>
                              <p:par>
                                <p:cTn id="321" presetID="2" presetClass="entr" fill="hold" nodeType="withEffect" presetSubtype="2">
                                  <p:stCondLst>
                                    <p:cond delay="0"/>
                                  </p:stCondLst>
                                  <p:childTnLst>
                                    <p:set>
                                      <p:cBhvr>
                                        <p:cTn id="322" dur="1" fill="hold">
                                          <p:stCondLst>
                                            <p:cond delay="0"/>
                                          </p:stCondLst>
                                        </p:cTn>
                                        <p:tgtEl>
                                          <p:spTgt spid="656"/>
                                        </p:tgtEl>
                                        <p:attrNameLst>
                                          <p:attrName>style.visibility</p:attrName>
                                        </p:attrNameLst>
                                      </p:cBhvr>
                                      <p:to>
                                        <p:strVal val="visible"/>
                                      </p:to>
                                    </p:set>
                                    <p:anim calcmode="lin" valueType="num">
                                      <p:cBhvr additive="repl">
                                        <p:cTn id="323" dur="1000" fill="hold"/>
                                        <p:tgtEl>
                                          <p:spTgt spid="656"/>
                                        </p:tgtEl>
                                        <p:attrNameLst>
                                          <p:attrName>ppt_x</p:attrName>
                                        </p:attrNameLst>
                                      </p:cBhvr>
                                      <p:tavLst>
                                        <p:tav>
                                          <p:val>
                                            <p:strVal val="1+#ppt_w/2"/>
                                          </p:val>
                                        </p:tav>
                                        <p:tav tm="100000">
                                          <p:val>
                                            <p:strVal val="#ppt_x"/>
                                          </p:val>
                                        </p:tav>
                                      </p:tavLst>
                                    </p:anim>
                                    <p:anim calcmode="lin" valueType="num">
                                      <p:cBhvr additive="repl">
                                        <p:cTn id="324" dur="1000" fill="hold"/>
                                        <p:tgtEl>
                                          <p:spTgt spid="656"/>
                                        </p:tgtEl>
                                        <p:attrNameLst>
                                          <p:attrName>ppt_y</p:attrName>
                                        </p:attrNameLst>
                                      </p:cBhvr>
                                      <p:tavLst>
                                        <p:tav>
                                          <p:val>
                                            <p:strVal val="#ppt_y"/>
                                          </p:val>
                                        </p:tav>
                                        <p:tav tm="100000">
                                          <p:val>
                                            <p:strVal val="#ppt_y"/>
                                          </p:val>
                                        </p:tav>
                                      </p:tavLst>
                                    </p:anim>
                                  </p:childTnLst>
                                </p:cTn>
                              </p:par>
                              <p:par>
                                <p:cTn id="325" presetID="2" presetClass="entr" fill="hold" nodeType="withEffect" presetSubtype="8">
                                  <p:stCondLst>
                                    <p:cond delay="0"/>
                                  </p:stCondLst>
                                  <p:childTnLst>
                                    <p:set>
                                      <p:cBhvr>
                                        <p:cTn id="326" dur="1" fill="hold">
                                          <p:stCondLst>
                                            <p:cond delay="0"/>
                                          </p:stCondLst>
                                        </p:cTn>
                                        <p:tgtEl>
                                          <p:spTgt spid="653"/>
                                        </p:tgtEl>
                                        <p:attrNameLst>
                                          <p:attrName>style.visibility</p:attrName>
                                        </p:attrNameLst>
                                      </p:cBhvr>
                                      <p:to>
                                        <p:strVal val="visible"/>
                                      </p:to>
                                    </p:set>
                                    <p:anim calcmode="lin" valueType="num">
                                      <p:cBhvr additive="repl">
                                        <p:cTn id="327" dur="1000" fill="hold"/>
                                        <p:tgtEl>
                                          <p:spTgt spid="653"/>
                                        </p:tgtEl>
                                        <p:attrNameLst>
                                          <p:attrName>ppt_x</p:attrName>
                                        </p:attrNameLst>
                                      </p:cBhvr>
                                      <p:tavLst>
                                        <p:tav>
                                          <p:val>
                                            <p:strVal val="0-#ppt_w/2"/>
                                          </p:val>
                                        </p:tav>
                                        <p:tav tm="100000">
                                          <p:val>
                                            <p:strVal val="#ppt_x"/>
                                          </p:val>
                                        </p:tav>
                                      </p:tavLst>
                                    </p:anim>
                                    <p:anim calcmode="lin" valueType="num">
                                      <p:cBhvr additive="repl">
                                        <p:cTn id="328" dur="1000" fill="hold"/>
                                        <p:tgtEl>
                                          <p:spTgt spid="653"/>
                                        </p:tgtEl>
                                        <p:attrNameLst>
                                          <p:attrName>ppt_y</p:attrName>
                                        </p:attrNameLst>
                                      </p:cBhvr>
                                      <p:tavLst>
                                        <p:tav>
                                          <p:val>
                                            <p:strVal val="#ppt_y"/>
                                          </p:val>
                                        </p:tav>
                                        <p:tav tm="100000">
                                          <p:val>
                                            <p:strVal val="#ppt_y"/>
                                          </p:val>
                                        </p:tav>
                                      </p:tavLst>
                                    </p:anim>
                                  </p:childTnLst>
                                </p:cTn>
                              </p:par>
                              <p:par>
                                <p:cTn id="329" presetID="2" presetClass="entr" fill="hold" nodeType="withEffect" presetSubtype="4">
                                  <p:stCondLst>
                                    <p:cond delay="0"/>
                                  </p:stCondLst>
                                  <p:childTnLst>
                                    <p:set>
                                      <p:cBhvr>
                                        <p:cTn id="330" dur="1" fill="hold">
                                          <p:stCondLst>
                                            <p:cond delay="0"/>
                                          </p:stCondLst>
                                        </p:cTn>
                                        <p:tgtEl>
                                          <p:spTgt spid="652"/>
                                        </p:tgtEl>
                                        <p:attrNameLst>
                                          <p:attrName>style.visibility</p:attrName>
                                        </p:attrNameLst>
                                      </p:cBhvr>
                                      <p:to>
                                        <p:strVal val="visible"/>
                                      </p:to>
                                    </p:set>
                                    <p:anim calcmode="lin" valueType="num">
                                      <p:cBhvr additive="repl">
                                        <p:cTn id="331" dur="1000" fill="hold"/>
                                        <p:tgtEl>
                                          <p:spTgt spid="652"/>
                                        </p:tgtEl>
                                        <p:attrNameLst>
                                          <p:attrName>ppt_x</p:attrName>
                                        </p:attrNameLst>
                                      </p:cBhvr>
                                      <p:tavLst>
                                        <p:tav>
                                          <p:val>
                                            <p:strVal val="#ppt_x"/>
                                          </p:val>
                                        </p:tav>
                                        <p:tav tm="100000">
                                          <p:val>
                                            <p:strVal val="#ppt_x"/>
                                          </p:val>
                                        </p:tav>
                                      </p:tavLst>
                                    </p:anim>
                                    <p:anim calcmode="lin" valueType="num">
                                      <p:cBhvr additive="repl">
                                        <p:cTn id="332" dur="1000" fill="hold"/>
                                        <p:tgtEl>
                                          <p:spTgt spid="652"/>
                                        </p:tgtEl>
                                        <p:attrNameLst>
                                          <p:attrName>ppt_y</p:attrName>
                                        </p:attrNameLst>
                                      </p:cBhvr>
                                      <p:tavLst>
                                        <p:tav>
                                          <p:val>
                                            <p:strVal val="1+#ppt_h/2"/>
                                          </p:val>
                                        </p:tav>
                                        <p:tav tm="100000">
                                          <p:val>
                                            <p:strVal val="#ppt_y"/>
                                          </p:val>
                                        </p:tav>
                                      </p:tavLst>
                                    </p:anim>
                                  </p:childTnLst>
                                </p:cTn>
                              </p:par>
                              <p:par>
                                <p:cTn id="333" presetID="2" presetClass="entr" fill="hold" nodeType="withEffect" presetSubtype="2">
                                  <p:stCondLst>
                                    <p:cond delay="0"/>
                                  </p:stCondLst>
                                  <p:childTnLst>
                                    <p:set>
                                      <p:cBhvr>
                                        <p:cTn id="334" dur="1" fill="hold">
                                          <p:stCondLst>
                                            <p:cond delay="0"/>
                                          </p:stCondLst>
                                        </p:cTn>
                                        <p:tgtEl>
                                          <p:spTgt spid="660"/>
                                        </p:tgtEl>
                                        <p:attrNameLst>
                                          <p:attrName>style.visibility</p:attrName>
                                        </p:attrNameLst>
                                      </p:cBhvr>
                                      <p:to>
                                        <p:strVal val="visible"/>
                                      </p:to>
                                    </p:set>
                                    <p:anim calcmode="lin" valueType="num">
                                      <p:cBhvr additive="repl">
                                        <p:cTn id="335" dur="1000" fill="hold"/>
                                        <p:tgtEl>
                                          <p:spTgt spid="660"/>
                                        </p:tgtEl>
                                        <p:attrNameLst>
                                          <p:attrName>ppt_x</p:attrName>
                                        </p:attrNameLst>
                                      </p:cBhvr>
                                      <p:tavLst>
                                        <p:tav>
                                          <p:val>
                                            <p:strVal val="1+#ppt_w/2"/>
                                          </p:val>
                                        </p:tav>
                                        <p:tav tm="100000">
                                          <p:val>
                                            <p:strVal val="#ppt_x"/>
                                          </p:val>
                                        </p:tav>
                                      </p:tavLst>
                                    </p:anim>
                                    <p:anim calcmode="lin" valueType="num">
                                      <p:cBhvr additive="repl">
                                        <p:cTn id="336" dur="1000" fill="hold"/>
                                        <p:tgtEl>
                                          <p:spTgt spid="660"/>
                                        </p:tgtEl>
                                        <p:attrNameLst>
                                          <p:attrName>ppt_y</p:attrName>
                                        </p:attrNameLst>
                                      </p:cBhvr>
                                      <p:tavLst>
                                        <p:tav>
                                          <p:val>
                                            <p:strVal val="#ppt_y"/>
                                          </p:val>
                                        </p:tav>
                                        <p:tav tm="100000">
                                          <p:val>
                                            <p:strVal val="#ppt_y"/>
                                          </p:val>
                                        </p:tav>
                                      </p:tavLst>
                                    </p:anim>
                                  </p:childTnLst>
                                </p:cTn>
                              </p:par>
                              <p:par>
                                <p:cTn id="337" presetID="2" presetClass="entr" fill="hold" nodeType="withEffect" presetSubtype="2">
                                  <p:stCondLst>
                                    <p:cond delay="0"/>
                                  </p:stCondLst>
                                  <p:childTnLst>
                                    <p:set>
                                      <p:cBhvr>
                                        <p:cTn id="338" dur="1" fill="hold">
                                          <p:stCondLst>
                                            <p:cond delay="0"/>
                                          </p:stCondLst>
                                        </p:cTn>
                                        <p:tgtEl>
                                          <p:spTgt spid="661"/>
                                        </p:tgtEl>
                                        <p:attrNameLst>
                                          <p:attrName>style.visibility</p:attrName>
                                        </p:attrNameLst>
                                      </p:cBhvr>
                                      <p:to>
                                        <p:strVal val="visible"/>
                                      </p:to>
                                    </p:set>
                                    <p:anim calcmode="lin" valueType="num">
                                      <p:cBhvr additive="repl">
                                        <p:cTn id="339" dur="1000" fill="hold"/>
                                        <p:tgtEl>
                                          <p:spTgt spid="661"/>
                                        </p:tgtEl>
                                        <p:attrNameLst>
                                          <p:attrName>ppt_x</p:attrName>
                                        </p:attrNameLst>
                                      </p:cBhvr>
                                      <p:tavLst>
                                        <p:tav>
                                          <p:val>
                                            <p:strVal val="1+#ppt_w/2"/>
                                          </p:val>
                                        </p:tav>
                                        <p:tav tm="100000">
                                          <p:val>
                                            <p:strVal val="#ppt_x"/>
                                          </p:val>
                                        </p:tav>
                                      </p:tavLst>
                                    </p:anim>
                                    <p:anim calcmode="lin" valueType="num">
                                      <p:cBhvr additive="repl">
                                        <p:cTn id="340" dur="1000" fill="hold"/>
                                        <p:tgtEl>
                                          <p:spTgt spid="661"/>
                                        </p:tgtEl>
                                        <p:attrNameLst>
                                          <p:attrName>ppt_y</p:attrName>
                                        </p:attrNameLst>
                                      </p:cBhvr>
                                      <p:tavLst>
                                        <p:tav>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64" name="Picture 6" descr="A black background with white text&#10;&#10;Description automatically generated"/>
          <p:cNvPicPr/>
          <p:nvPr/>
        </p:nvPicPr>
        <p:blipFill>
          <a:blip r:embed="rId1"/>
          <a:stretch/>
        </p:blipFill>
        <p:spPr>
          <a:xfrm>
            <a:off x="5983920" y="6004440"/>
            <a:ext cx="1780560" cy="537480"/>
          </a:xfrm>
          <a:prstGeom prst="rect">
            <a:avLst/>
          </a:prstGeom>
          <a:noFill/>
          <a:ln w="0">
            <a:noFill/>
          </a:ln>
        </p:spPr>
      </p:pic>
      <p:pic>
        <p:nvPicPr>
          <p:cNvPr id="665" name="Picture 8" descr="A black and white sign with white text&#10;&#10;Description automatically generated"/>
          <p:cNvPicPr/>
          <p:nvPr/>
        </p:nvPicPr>
        <p:blipFill>
          <a:blip r:embed="rId2"/>
          <a:stretch/>
        </p:blipFill>
        <p:spPr>
          <a:xfrm>
            <a:off x="4388040" y="6004440"/>
            <a:ext cx="1595880" cy="528480"/>
          </a:xfrm>
          <a:prstGeom prst="rect">
            <a:avLst/>
          </a:prstGeom>
          <a:noFill/>
          <a:ln w="0">
            <a:noFill/>
          </a:ln>
        </p:spPr>
      </p:pic>
      <p:sp>
        <p:nvSpPr>
          <p:cNvPr id="666" name="Text Placeholder 48"/>
          <p:cNvSpPr/>
          <p:nvPr/>
        </p:nvSpPr>
        <p:spPr>
          <a:xfrm>
            <a:off x="836640" y="866880"/>
            <a:ext cx="5343840" cy="1554480"/>
          </a:xfrm>
          <a:prstGeom prst="rect">
            <a:avLst/>
          </a:prstGeom>
          <a:noFill/>
          <a:ln w="0">
            <a:noFill/>
          </a:ln>
        </p:spPr>
        <p:style>
          <a:lnRef idx="0"/>
          <a:fillRef idx="0"/>
          <a:effectRef idx="0"/>
          <a:fontRef idx="minor"/>
        </p:style>
        <p:txBody>
          <a:bodyPr anchor="t">
            <a:normAutofit/>
          </a:bodyPr>
          <a:p>
            <a:pPr>
              <a:lnSpc>
                <a:spcPct val="90000"/>
              </a:lnSpc>
              <a:spcBef>
                <a:spcPts val="1001"/>
              </a:spcBef>
              <a:tabLst>
                <a:tab pos="0" algn="l"/>
              </a:tabLst>
            </a:pPr>
            <a:r>
              <a:rPr lang="en-US" sz="3400" b="1" u="none" strike="noStrike">
                <a:solidFill>
                  <a:schemeClr val="dk1"/>
                </a:solidFill>
                <a:effectLst/>
                <a:uFillTx/>
                <a:latin typeface="Open Sans"/>
                <a:ea typeface="Open Sans"/>
              </a:rPr>
              <a:t>Great service is </a:t>
            </a:r>
            <a:endParaRPr lang="en-GB" sz="3400" b="0" u="none" strike="noStrike">
              <a:solidFill>
                <a:srgbClr val="FFFFFF"/>
              </a:solidFill>
              <a:effectLst/>
              <a:uFillTx/>
              <a:latin typeface="Arial"/>
            </a:endParaRPr>
          </a:p>
          <a:p>
            <a:pPr>
              <a:lnSpc>
                <a:spcPct val="90000"/>
              </a:lnSpc>
              <a:spcBef>
                <a:spcPts val="1001"/>
              </a:spcBef>
              <a:tabLst>
                <a:tab pos="0" algn="l"/>
              </a:tabLst>
            </a:pPr>
            <a:r>
              <a:rPr lang="en-US" sz="3400" b="1" u="none" strike="noStrike">
                <a:solidFill>
                  <a:schemeClr val="dk1"/>
                </a:solidFill>
                <a:effectLst/>
                <a:uFillTx/>
                <a:latin typeface="Open Sans"/>
                <a:ea typeface="Open Sans"/>
              </a:rPr>
              <a:t>about great people</a:t>
            </a:r>
            <a:endParaRPr lang="en-GB" sz="3400" b="0" u="none" strike="noStrike">
              <a:solidFill>
                <a:srgbClr val="FFFFFF"/>
              </a:solidFill>
              <a:effectLst/>
              <a:uFillTx/>
              <a:latin typeface="Arial"/>
            </a:endParaRPr>
          </a:p>
        </p:txBody>
      </p:sp>
      <p:sp>
        <p:nvSpPr>
          <p:cNvPr id="667" name="TextBox 31"/>
          <p:cNvSpPr/>
          <p:nvPr/>
        </p:nvSpPr>
        <p:spPr>
          <a:xfrm>
            <a:off x="837360" y="2349360"/>
            <a:ext cx="4803120" cy="2540880"/>
          </a:xfrm>
          <a:prstGeom prst="rect">
            <a:avLst/>
          </a:prstGeom>
          <a:noFill/>
          <a:ln w="0">
            <a:noFill/>
          </a:ln>
        </p:spPr>
        <p:style>
          <a:lnRef idx="0"/>
          <a:fillRef idx="0"/>
          <a:effectRef idx="0"/>
          <a:fontRef idx="minor"/>
        </p:style>
        <p:txBody>
          <a:bodyPr anchor="t">
            <a:spAutoFit/>
          </a:bodyPr>
          <a:p>
            <a:pPr>
              <a:lnSpc>
                <a:spcPct val="150000"/>
              </a:lnSpc>
            </a:pPr>
            <a:r>
              <a:rPr lang="en-GB" sz="1800" b="0" u="none" strike="noStrike">
                <a:solidFill>
                  <a:schemeClr val="dk1"/>
                </a:solidFill>
                <a:effectLst/>
                <a:uFillTx/>
                <a:latin typeface="Open Sans"/>
                <a:ea typeface="Open Sans"/>
              </a:rPr>
              <a:t>'I've learned that people will forget what you said, people will forget what you did, but </a:t>
            </a:r>
            <a:r>
              <a:rPr lang="en-GB" sz="1800" b="1" u="none" strike="noStrike">
                <a:solidFill>
                  <a:schemeClr val="dk1"/>
                </a:solidFill>
                <a:effectLst/>
                <a:uFillTx/>
                <a:latin typeface="Open Sans"/>
                <a:ea typeface="Open Sans"/>
              </a:rPr>
              <a:t>people will never forget how you made them feel</a:t>
            </a:r>
            <a:r>
              <a:rPr lang="en-GB" sz="1800" b="0" u="none" strike="noStrike">
                <a:solidFill>
                  <a:schemeClr val="dk1"/>
                </a:solidFill>
                <a:effectLst/>
                <a:uFillTx/>
                <a:latin typeface="Open Sans"/>
                <a:ea typeface="Open Sans"/>
              </a:rPr>
              <a:t>'</a:t>
            </a:r>
            <a:endParaRPr lang="en-GB" sz="1800" b="0" u="none" strike="noStrike">
              <a:solidFill>
                <a:srgbClr val="FFFFFF"/>
              </a:solidFill>
              <a:effectLst/>
              <a:uFillTx/>
              <a:latin typeface="Arial"/>
            </a:endParaRPr>
          </a:p>
          <a:p>
            <a:pPr marL="285840" indent="-285840">
              <a:lnSpc>
                <a:spcPct val="150000"/>
              </a:lnSpc>
              <a:buClr>
                <a:srgbClr val="FFFFFF"/>
              </a:buClr>
              <a:buFont typeface="Calibri"/>
              <a:buChar char="-"/>
            </a:pPr>
            <a:r>
              <a:rPr lang="en-GB" sz="1800" b="0" u="none" strike="noStrike">
                <a:solidFill>
                  <a:schemeClr val="dk1"/>
                </a:solidFill>
                <a:effectLst/>
                <a:uFillTx/>
                <a:latin typeface="Open Sans"/>
                <a:ea typeface="Open Sans"/>
              </a:rPr>
              <a:t>Maya Angelou</a:t>
            </a:r>
            <a:endParaRPr lang="en-GB" sz="1800" b="0" u="none" strike="noStrike">
              <a:solidFill>
                <a:srgbClr val="FFFFFF"/>
              </a:solidFill>
              <a:effectLst/>
              <a:uFillTx/>
              <a:latin typeface="Arial"/>
            </a:endParaRPr>
          </a:p>
          <a:p>
            <a:pPr>
              <a:lnSpc>
                <a:spcPct val="150000"/>
              </a:lnSpc>
            </a:pPr>
            <a:endParaRPr lang="en-GB" sz="1800" b="0" u="none" strike="noStrike">
              <a:solidFill>
                <a:srgbClr val="FFFFFF"/>
              </a:solidFill>
              <a:effectLst/>
              <a:uFillTx/>
              <a:latin typeface="Arial"/>
            </a:endParaRPr>
          </a:p>
        </p:txBody>
      </p:sp>
      <p:sp>
        <p:nvSpPr>
          <p:cNvPr id="668" name="Rectangle 5"/>
          <p:cNvSpPr/>
          <p:nvPr/>
        </p:nvSpPr>
        <p:spPr>
          <a:xfrm>
            <a:off x="0" y="0"/>
            <a:ext cx="12191760" cy="6857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669" name="Freeform: Shape 29"/>
          <p:cNvSpPr/>
          <p:nvPr/>
        </p:nvSpPr>
        <p:spPr>
          <a:xfrm>
            <a:off x="0" y="2425680"/>
            <a:ext cx="5752800" cy="4431960"/>
          </a:xfrm>
          <a:custGeom>
            <a:avLst/>
            <a:gdLst>
              <a:gd name="textAreaLeft" fmla="*/ 0 w 5752800"/>
              <a:gd name="textAreaRight" fmla="*/ 5753160 w 5752800"/>
              <a:gd name="textAreaTop" fmla="*/ 0 h 4431960"/>
              <a:gd name="textAreaBottom" fmla="*/ 4432320 h 4431960"/>
              <a:gd name="GluePoint1X" fmla="*/ 2298700 w 5753100"/>
              <a:gd name="GluePoint1Y" fmla="*/ 0 h 1193800"/>
              <a:gd name="GluePoint2X" fmla="*/ 5753100 w 5753100"/>
              <a:gd name="GluePoint2Y" fmla="*/ 876300 h 1193800"/>
              <a:gd name="GluePoint3X" fmla="*/ 5597797 w 5753100"/>
              <a:gd name="GluePoint3Y" fmla="*/ 1136885 h 1193800"/>
              <a:gd name="GluePoint4X" fmla="*/ 5515680 w 5753100"/>
              <a:gd name="GluePoint4Y" fmla="*/ 1193800 h 1193800"/>
              <a:gd name="GluePoint5X" fmla="*/ 0 w 5753100"/>
              <a:gd name="GluePoint5Y" fmla="*/ 1193800 h 1193800"/>
              <a:gd name="GluePoint6X" fmla="*/ 0 w 5753100"/>
              <a:gd name="GluePoint6Y" fmla="*/ 223479 h 1193800"/>
              <a:gd name="GluePoint7X" fmla="*/ 101381 w 5753100"/>
              <a:gd name="GluePoint7Y" fmla="*/ 200105 h 1193800"/>
              <a:gd name="GluePoint8X" fmla="*/ 2298700 w 5753100"/>
              <a:gd name="GluePoint8Y" fmla="*/ 0 h 11938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Lst>
            <a:rect l="textAreaLeft" t="textAreaTop" r="textAreaRight" b="textAreaBottom"/>
            <a:pathLst>
              <a:path w="5753100" h="1193800">
                <a:moveTo>
                  <a:pt x="2298700" y="0"/>
                </a:moveTo>
                <a:cubicBezTo>
                  <a:pt x="4206512" y="0"/>
                  <a:pt x="5753100" y="392333"/>
                  <a:pt x="5753100" y="876300"/>
                </a:cubicBezTo>
                <a:cubicBezTo>
                  <a:pt x="5753100" y="967044"/>
                  <a:pt x="5698728" y="1054566"/>
                  <a:pt x="5597797" y="1136885"/>
                </a:cubicBezTo>
                <a:lnTo>
                  <a:pt x="5515680" y="1193800"/>
                </a:lnTo>
                <a:lnTo>
                  <a:pt x="0" y="1193800"/>
                </a:lnTo>
                <a:lnTo>
                  <a:pt x="0" y="223479"/>
                </a:lnTo>
                <a:lnTo>
                  <a:pt x="101381" y="200105"/>
                </a:lnTo>
                <a:cubicBezTo>
                  <a:pt x="698505" y="75095"/>
                  <a:pt x="1464032" y="0"/>
                  <a:pt x="2298700" y="0"/>
                </a:cubicBezTo>
                <a:close/>
              </a:path>
            </a:pathLst>
          </a:custGeom>
          <a:solidFill>
            <a:schemeClr val="dk1">
              <a:lumMod val="65000"/>
              <a:alpha val="27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670" name="TextBox 9"/>
          <p:cNvSpPr/>
          <p:nvPr/>
        </p:nvSpPr>
        <p:spPr>
          <a:xfrm>
            <a:off x="6004080" y="2624040"/>
            <a:ext cx="5478120" cy="2125080"/>
          </a:xfrm>
          <a:prstGeom prst="rect">
            <a:avLst/>
          </a:prstGeom>
          <a:noFill/>
          <a:ln w="0">
            <a:noFill/>
          </a:ln>
        </p:spPr>
        <p:style>
          <a:lnRef idx="0"/>
          <a:fillRef idx="0"/>
          <a:effectRef idx="0"/>
          <a:fontRef idx="minor"/>
        </p:style>
        <p:txBody>
          <a:bodyPr anchor="t">
            <a:spAutoFit/>
          </a:bodyPr>
          <a:p>
            <a:pPr marL="171360" indent="-17136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Value to Guernsey</a:t>
            </a:r>
            <a:endParaRPr lang="en-GB" sz="1800" b="0" u="none" strike="noStrike">
              <a:solidFill>
                <a:srgbClr val="FFFFFF"/>
              </a:solidFill>
              <a:effectLst/>
              <a:uFillTx/>
              <a:latin typeface="Arial"/>
            </a:endParaRPr>
          </a:p>
          <a:p>
            <a:pPr marL="171360" indent="-17136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Visitor markets</a:t>
            </a:r>
            <a:endParaRPr lang="en-GB" sz="1800" b="0" u="none" strike="noStrike">
              <a:solidFill>
                <a:srgbClr val="FFFFFF"/>
              </a:solidFill>
              <a:effectLst/>
              <a:uFillTx/>
              <a:latin typeface="Arial"/>
            </a:endParaRPr>
          </a:p>
          <a:p>
            <a:pPr marL="171360" indent="-17136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Reasons for travelling</a:t>
            </a:r>
            <a:endParaRPr lang="en-GB" sz="1800" b="0" u="none" strike="noStrike">
              <a:solidFill>
                <a:srgbClr val="FFFFFF"/>
              </a:solidFill>
              <a:effectLst/>
              <a:uFillTx/>
              <a:latin typeface="Arial"/>
            </a:endParaRPr>
          </a:p>
          <a:p>
            <a:pPr marL="171360" indent="-17136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Out and about in the community</a:t>
            </a:r>
            <a:endParaRPr lang="en-GB" sz="1800" b="0" u="none" strike="noStrike">
              <a:solidFill>
                <a:srgbClr val="FFFFFF"/>
              </a:solidFill>
              <a:effectLst/>
              <a:uFillTx/>
              <a:latin typeface="Arial"/>
            </a:endParaRPr>
          </a:p>
          <a:p>
            <a:pPr marL="171360" indent="-17136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Where to find further information</a:t>
            </a:r>
            <a:endParaRPr lang="en-GB" sz="1800" b="0" u="none" strike="noStrike">
              <a:solidFill>
                <a:srgbClr val="FFFFFF"/>
              </a:solidFill>
              <a:effectLst/>
              <a:uFillTx/>
              <a:latin typeface="Arial"/>
            </a:endParaRPr>
          </a:p>
        </p:txBody>
      </p:sp>
      <p:sp>
        <p:nvSpPr>
          <p:cNvPr id="671" name="Freeform: Shape 34"/>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672" name="Text Placeholder 48"/>
          <p:cNvSpPr/>
          <p:nvPr/>
        </p:nvSpPr>
        <p:spPr>
          <a:xfrm>
            <a:off x="5962680" y="1227240"/>
            <a:ext cx="4371480" cy="1352160"/>
          </a:xfrm>
          <a:prstGeom prst="rect">
            <a:avLst/>
          </a:prstGeom>
          <a:noFill/>
          <a:ln w="0">
            <a:noFill/>
          </a:ln>
        </p:spPr>
        <p:style>
          <a:lnRef idx="0"/>
          <a:fillRef idx="0"/>
          <a:effectRef idx="0"/>
          <a:fontRef idx="minor"/>
        </p:style>
        <p:txBody>
          <a:bodyPr lIns="90000" tIns="45000" rIns="90000" bIns="45000" anchor="t">
            <a:noAutofit/>
          </a:bodyPr>
          <a:p>
            <a:pPr>
              <a:lnSpc>
                <a:spcPct val="90000"/>
              </a:lnSpc>
              <a:spcBef>
                <a:spcPts val="1001"/>
              </a:spcBef>
              <a:tabLst>
                <a:tab pos="0" algn="l"/>
              </a:tabLst>
            </a:pPr>
            <a:r>
              <a:rPr lang="en-US" sz="4000" b="1" u="none" strike="noStrike">
                <a:solidFill>
                  <a:schemeClr val="dk2">
                    <a:lumMod val="75000"/>
                  </a:schemeClr>
                </a:solidFill>
                <a:effectLst/>
                <a:uFillTx/>
                <a:latin typeface="Ubuntu"/>
              </a:rPr>
              <a:t>The Value of</a:t>
            </a:r>
            <a:br>
              <a:rPr sz="4000"/>
            </a:br>
            <a:r>
              <a:rPr lang="en-US" sz="4000" b="1" u="none" strike="noStrike">
                <a:solidFill>
                  <a:schemeClr val="dk2">
                    <a:lumMod val="75000"/>
                  </a:schemeClr>
                </a:solidFill>
                <a:effectLst/>
                <a:uFillTx/>
                <a:latin typeface="Ubuntu"/>
              </a:rPr>
              <a:t>Tourism</a:t>
            </a:r>
            <a:endParaRPr lang="en-GB" sz="4000" b="0" u="none" strike="noStrike">
              <a:solidFill>
                <a:srgbClr val="FFFFFF"/>
              </a:solidFill>
              <a:effectLst/>
              <a:uFillTx/>
              <a:latin typeface="Arial"/>
            </a:endParaRPr>
          </a:p>
        </p:txBody>
      </p:sp>
      <p:sp>
        <p:nvSpPr>
          <p:cNvPr id="673" name="Freeform: Shape 66"/>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674"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675" name="TextBox 16"/>
          <p:cNvSpPr/>
          <p:nvPr/>
        </p:nvSpPr>
        <p:spPr>
          <a:xfrm>
            <a:off x="502920" y="526680"/>
            <a:ext cx="2564640" cy="369000"/>
          </a:xfrm>
          <a:prstGeom prst="rect">
            <a:avLst/>
          </a:prstGeom>
          <a:noFill/>
          <a:ln w="0">
            <a:noFill/>
          </a:ln>
        </p:spPr>
        <p:style>
          <a:lnRef idx="0"/>
          <a:fillRef idx="0"/>
          <a:effectRef idx="0"/>
          <a:fontRef idx="minor"/>
        </p:style>
        <p:txBody>
          <a:bodyPr lIns="90000" tIns="45000" rIns="90000" bIns="45000" anchor="t">
            <a:spAutoFit/>
          </a:bodyPr>
          <a:p>
            <a:pPr>
              <a:lnSpc>
                <a:spcPct val="100000"/>
              </a:lnSpc>
            </a:pPr>
            <a:r>
              <a:rPr lang="en-US" sz="1800" b="0" u="none" strike="noStrike">
                <a:solidFill>
                  <a:srgbClr val="0DB0CA"/>
                </a:solidFill>
                <a:effectLst/>
                <a:uFillTx/>
                <a:latin typeface="Ubuntu"/>
              </a:rPr>
              <a:t>Ambassador Scheme</a:t>
            </a:r>
            <a:endParaRPr lang="en-GB" sz="1800" b="0" u="none" strike="noStrike">
              <a:solidFill>
                <a:srgbClr val="FFFFFF"/>
              </a:solidFill>
              <a:effectLst/>
              <a:uFillTx/>
              <a:latin typeface="Arial"/>
            </a:endParaRPr>
          </a:p>
        </p:txBody>
      </p:sp>
      <p:pic>
        <p:nvPicPr>
          <p:cNvPr id="676" name="Picture 18"/>
          <p:cNvPicPr/>
          <p:nvPr/>
        </p:nvPicPr>
        <p:blipFill>
          <a:blip r:embed="rId3"/>
          <a:stretch/>
        </p:blipFill>
        <p:spPr>
          <a:xfrm>
            <a:off x="9811440" y="5977080"/>
            <a:ext cx="2158560" cy="653400"/>
          </a:xfrm>
          <a:prstGeom prst="rect">
            <a:avLst/>
          </a:prstGeom>
          <a:noFill/>
          <a:ln w="0">
            <a:noFill/>
          </a:ln>
        </p:spPr>
      </p:pic>
      <p:sp>
        <p:nvSpPr>
          <p:cNvPr id="677" name="Freeform: Shape 66"/>
          <p:cNvSpPr/>
          <p:nvPr/>
        </p:nvSpPr>
        <p:spPr>
          <a:xfrm>
            <a:off x="10334520" y="-7560"/>
            <a:ext cx="2380320" cy="2358000"/>
          </a:xfrm>
          <a:custGeom>
            <a:avLst/>
            <a:gdLst>
              <a:gd name="textAreaLeft" fmla="*/ 0 w 2380320"/>
              <a:gd name="textAreaRight" fmla="*/ 2380680 w 2380320"/>
              <a:gd name="textAreaTop" fmla="*/ 0 h 2358000"/>
              <a:gd name="textAreaBottom" fmla="*/ 2358360 h 235800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678" name="Freeform 9"/>
          <p:cNvSpPr/>
          <p:nvPr/>
        </p:nvSpPr>
        <p:spPr>
          <a:xfrm>
            <a:off x="11706120" y="155268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pic>
        <p:nvPicPr>
          <p:cNvPr id="679" name="Picture 22"/>
          <p:cNvPicPr/>
          <p:nvPr/>
        </p:nvPicPr>
        <p:blipFill>
          <a:blip r:embed="rId4"/>
          <a:stretch/>
        </p:blipFill>
        <p:spPr>
          <a:xfrm>
            <a:off x="10958760" y="277560"/>
            <a:ext cx="956520" cy="956520"/>
          </a:xfrm>
          <a:prstGeom prst="rect">
            <a:avLst/>
          </a:prstGeom>
          <a:noFill/>
          <a:ln w="0">
            <a:noFill/>
          </a:ln>
        </p:spPr>
      </p:pic>
      <p:pic>
        <p:nvPicPr>
          <p:cNvPr id="680" name="Picture Placeholder 4"/>
          <p:cNvPicPr/>
          <p:nvPr/>
        </p:nvPicPr>
        <p:blipFill>
          <a:blip r:embed="rId5"/>
          <a:srcRect l="37313" t="-1592" r="11896" b="1592"/>
          <a:stretch/>
        </p:blipFill>
        <p:spPr>
          <a:xfrm>
            <a:off x="276120" y="1143000"/>
            <a:ext cx="4781160" cy="5295600"/>
          </a:xfrm>
          <a:prstGeom prst="rect">
            <a:avLst/>
          </a:prstGeom>
          <a:solidFill>
            <a:schemeClr val="bg2">
              <a:lumMod val="95000"/>
            </a:schemeClr>
          </a:solidFill>
          <a:ln w="0">
            <a:noFill/>
          </a:ln>
        </p:spPr>
      </p:pic>
      <p:pic>
        <p:nvPicPr>
          <p:cNvPr id="681" name="Picture 1" descr="A yellow text on a black background&#10;&#10;Description automatically generated"/>
          <p:cNvPicPr/>
          <p:nvPr/>
        </p:nvPicPr>
        <p:blipFill>
          <a:blip r:embed="rId6"/>
          <a:stretch/>
        </p:blipFill>
        <p:spPr>
          <a:xfrm>
            <a:off x="8109720" y="6055200"/>
            <a:ext cx="1525680" cy="509400"/>
          </a:xfrm>
          <a:prstGeom prst="rect">
            <a:avLst/>
          </a:prstGeom>
          <a:noFill/>
          <a:ln w="0">
            <a:noFill/>
          </a:ln>
        </p:spPr>
      </p:pic>
    </p:spTree>
  </p:cSld>
  <p:transition spd="slow">
    <p:push dir="r"/>
  </p:transition>
  <p:timing>
    <p:tnLst>
      <p:par>
        <p:cTn id="341" dur="indefinite" restart="never" nodeType="tmRoot">
          <p:childTnLst>
            <p:seq>
              <p:cTn id="342" dur="indefinite" nodeType="mainSeq">
                <p:childTnLst>
                  <p:par>
                    <p:cTn id="343" fill="hold">
                      <p:stCondLst>
                        <p:cond delay="0"/>
                      </p:stCondLst>
                      <p:childTnLst>
                        <p:par>
                          <p:cTn id="344" fill="hold">
                            <p:stCondLst>
                              <p:cond delay="0"/>
                            </p:stCondLst>
                            <p:childTnLst>
                              <p:par>
                                <p:cTn id="345" presetID="2" presetClass="entr" fill="hold" nodeType="withEffect" presetSubtype="4">
                                  <p:stCondLst>
                                    <p:cond delay="0"/>
                                  </p:stCondLst>
                                  <p:childTnLst>
                                    <p:set>
                                      <p:cBhvr>
                                        <p:cTn id="346" dur="1" fill="hold">
                                          <p:stCondLst>
                                            <p:cond delay="0"/>
                                          </p:stCondLst>
                                        </p:cTn>
                                        <p:tgtEl>
                                          <p:spTgt spid="666">
                                            <p:txEl>
                                              <p:pRg st="0" end="0"/>
                                            </p:txEl>
                                          </p:spTgt>
                                        </p:tgtEl>
                                        <p:attrNameLst>
                                          <p:attrName>style.visibility</p:attrName>
                                        </p:attrNameLst>
                                      </p:cBhvr>
                                      <p:to>
                                        <p:strVal val="visible"/>
                                      </p:to>
                                    </p:set>
                                    <p:anim calcmode="lin" valueType="num">
                                      <p:cBhvr additive="repl">
                                        <p:cTn id="347" dur="1000" fill="hold"/>
                                        <p:tgtEl>
                                          <p:spTgt spid="666">
                                            <p:txEl>
                                              <p:pRg st="0" end="0"/>
                                            </p:txEl>
                                          </p:spTgt>
                                        </p:tgtEl>
                                        <p:attrNameLst>
                                          <p:attrName>ppt_x</p:attrName>
                                        </p:attrNameLst>
                                      </p:cBhvr>
                                      <p:tavLst>
                                        <p:tav>
                                          <p:val>
                                            <p:strVal val="#ppt_x"/>
                                          </p:val>
                                        </p:tav>
                                        <p:tav tm="100000">
                                          <p:val>
                                            <p:strVal val="#ppt_x"/>
                                          </p:val>
                                        </p:tav>
                                      </p:tavLst>
                                    </p:anim>
                                    <p:anim calcmode="lin" valueType="num">
                                      <p:cBhvr additive="repl">
                                        <p:cTn id="348" dur="1000" fill="hold"/>
                                        <p:tgtEl>
                                          <p:spTgt spid="666">
                                            <p:txEl>
                                              <p:pRg st="0" end="0"/>
                                            </p:txEl>
                                          </p:spTgt>
                                        </p:tgtEl>
                                        <p:attrNameLst>
                                          <p:attrName>ppt_y</p:attrName>
                                        </p:attrNameLst>
                                      </p:cBhvr>
                                      <p:tavLst>
                                        <p:tav>
                                          <p:val>
                                            <p:strVal val="1+#ppt_h/2"/>
                                          </p:val>
                                        </p:tav>
                                        <p:tav tm="100000">
                                          <p:val>
                                            <p:strVal val="#ppt_y"/>
                                          </p:val>
                                        </p:tav>
                                      </p:tavLst>
                                    </p:anim>
                                  </p:childTnLst>
                                </p:cTn>
                              </p:par>
                              <p:par>
                                <p:cTn id="349" presetID="2" presetClass="entr" fill="hold" nodeType="withEffect" presetSubtype="4">
                                  <p:stCondLst>
                                    <p:cond delay="0"/>
                                  </p:stCondLst>
                                  <p:childTnLst>
                                    <p:set>
                                      <p:cBhvr>
                                        <p:cTn id="350" dur="1" fill="hold">
                                          <p:stCondLst>
                                            <p:cond delay="0"/>
                                          </p:stCondLst>
                                        </p:cTn>
                                        <p:tgtEl>
                                          <p:spTgt spid="666">
                                            <p:txEl>
                                              <p:pRg st="1" end="1"/>
                                            </p:txEl>
                                          </p:spTgt>
                                        </p:tgtEl>
                                        <p:attrNameLst>
                                          <p:attrName>style.visibility</p:attrName>
                                        </p:attrNameLst>
                                      </p:cBhvr>
                                      <p:to>
                                        <p:strVal val="visible"/>
                                      </p:to>
                                    </p:set>
                                    <p:anim calcmode="lin" valueType="num">
                                      <p:cBhvr additive="repl">
                                        <p:cTn id="351" dur="1000" fill="hold"/>
                                        <p:tgtEl>
                                          <p:spTgt spid="666">
                                            <p:txEl>
                                              <p:pRg st="1" end="1"/>
                                            </p:txEl>
                                          </p:spTgt>
                                        </p:tgtEl>
                                        <p:attrNameLst>
                                          <p:attrName>ppt_x</p:attrName>
                                        </p:attrNameLst>
                                      </p:cBhvr>
                                      <p:tavLst>
                                        <p:tav>
                                          <p:val>
                                            <p:strVal val="#ppt_x"/>
                                          </p:val>
                                        </p:tav>
                                        <p:tav tm="100000">
                                          <p:val>
                                            <p:strVal val="#ppt_x"/>
                                          </p:val>
                                        </p:tav>
                                      </p:tavLst>
                                    </p:anim>
                                    <p:anim calcmode="lin" valueType="num">
                                      <p:cBhvr additive="repl">
                                        <p:cTn id="352" dur="1000" fill="hold"/>
                                        <p:tgtEl>
                                          <p:spTgt spid="666">
                                            <p:txEl>
                                              <p:pRg st="1" end="1"/>
                                            </p:txEl>
                                          </p:spTgt>
                                        </p:tgtEl>
                                        <p:attrNameLst>
                                          <p:attrName>ppt_y</p:attrName>
                                        </p:attrNameLst>
                                      </p:cBhvr>
                                      <p:tavLst>
                                        <p:tav>
                                          <p:val>
                                            <p:strVal val="1+#ppt_h/2"/>
                                          </p:val>
                                        </p:tav>
                                        <p:tav tm="100000">
                                          <p:val>
                                            <p:strVal val="#ppt_y"/>
                                          </p:val>
                                        </p:tav>
                                      </p:tavLst>
                                    </p:anim>
                                  </p:childTnLst>
                                </p:cTn>
                              </p:par>
                              <p:par>
                                <p:cTn id="353" presetID="2" presetClass="entr" fill="hold" nodeType="withEffect" presetSubtype="4">
                                  <p:stCondLst>
                                    <p:cond delay="0"/>
                                  </p:stCondLst>
                                  <p:childTnLst>
                                    <p:set>
                                      <p:cBhvr>
                                        <p:cTn id="354" dur="1" fill="hold">
                                          <p:stCondLst>
                                            <p:cond delay="0"/>
                                          </p:stCondLst>
                                        </p:cTn>
                                        <p:tgtEl>
                                          <p:spTgt spid="670"/>
                                        </p:tgtEl>
                                        <p:attrNameLst>
                                          <p:attrName>style.visibility</p:attrName>
                                        </p:attrNameLst>
                                      </p:cBhvr>
                                      <p:to>
                                        <p:strVal val="visible"/>
                                      </p:to>
                                    </p:set>
                                    <p:anim calcmode="lin" valueType="num">
                                      <p:cBhvr additive="repl">
                                        <p:cTn id="355" dur="1000" fill="hold"/>
                                        <p:tgtEl>
                                          <p:spTgt spid="670"/>
                                        </p:tgtEl>
                                        <p:attrNameLst>
                                          <p:attrName>ppt_x</p:attrName>
                                        </p:attrNameLst>
                                      </p:cBhvr>
                                      <p:tavLst>
                                        <p:tav>
                                          <p:val>
                                            <p:strVal val="#ppt_x"/>
                                          </p:val>
                                        </p:tav>
                                        <p:tav tm="100000">
                                          <p:val>
                                            <p:strVal val="#ppt_x"/>
                                          </p:val>
                                        </p:tav>
                                      </p:tavLst>
                                    </p:anim>
                                    <p:anim calcmode="lin" valueType="num">
                                      <p:cBhvr additive="repl">
                                        <p:cTn id="356" dur="1000" fill="hold"/>
                                        <p:tgtEl>
                                          <p:spTgt spid="670"/>
                                        </p:tgtEl>
                                        <p:attrNameLst>
                                          <p:attrName>ppt_y</p:attrName>
                                        </p:attrNameLst>
                                      </p:cBhvr>
                                      <p:tavLst>
                                        <p:tav>
                                          <p:val>
                                            <p:strVal val="1+#ppt_h/2"/>
                                          </p:val>
                                        </p:tav>
                                        <p:tav tm="100000">
                                          <p:val>
                                            <p:strVal val="#ppt_y"/>
                                          </p:val>
                                        </p:tav>
                                      </p:tavLst>
                                    </p:anim>
                                  </p:childTnLst>
                                </p:cTn>
                              </p:par>
                              <p:par>
                                <p:cTn id="357" presetID="2" presetClass="entr" fill="hold" nodeType="withEffect" presetSubtype="4">
                                  <p:stCondLst>
                                    <p:cond delay="0"/>
                                  </p:stCondLst>
                                  <p:childTnLst>
                                    <p:set>
                                      <p:cBhvr>
                                        <p:cTn id="358" dur="1" fill="hold">
                                          <p:stCondLst>
                                            <p:cond delay="0"/>
                                          </p:stCondLst>
                                        </p:cTn>
                                        <p:tgtEl>
                                          <p:spTgt spid="672">
                                            <p:txEl>
                                              <p:pRg st="0" end="0"/>
                                            </p:txEl>
                                          </p:spTgt>
                                        </p:tgtEl>
                                        <p:attrNameLst>
                                          <p:attrName>style.visibility</p:attrName>
                                        </p:attrNameLst>
                                      </p:cBhvr>
                                      <p:to>
                                        <p:strVal val="visible"/>
                                      </p:to>
                                    </p:set>
                                    <p:anim calcmode="lin" valueType="num">
                                      <p:cBhvr additive="repl">
                                        <p:cTn id="359" dur="1000" fill="hold"/>
                                        <p:tgtEl>
                                          <p:spTgt spid="672">
                                            <p:txEl>
                                              <p:pRg st="0" end="0"/>
                                            </p:txEl>
                                          </p:spTgt>
                                        </p:tgtEl>
                                        <p:attrNameLst>
                                          <p:attrName>ppt_x</p:attrName>
                                        </p:attrNameLst>
                                      </p:cBhvr>
                                      <p:tavLst>
                                        <p:tav>
                                          <p:val>
                                            <p:strVal val="#ppt_x"/>
                                          </p:val>
                                        </p:tav>
                                        <p:tav tm="100000">
                                          <p:val>
                                            <p:strVal val="#ppt_x"/>
                                          </p:val>
                                        </p:tav>
                                      </p:tavLst>
                                    </p:anim>
                                    <p:anim calcmode="lin" valueType="num">
                                      <p:cBhvr additive="repl">
                                        <p:cTn id="360" dur="1000" fill="hold"/>
                                        <p:tgtEl>
                                          <p:spTgt spid="672">
                                            <p:txEl>
                                              <p:pRg st="0" end="0"/>
                                            </p:txEl>
                                          </p:spTgt>
                                        </p:tgtEl>
                                        <p:attrNameLst>
                                          <p:attrName>ppt_y</p:attrName>
                                        </p:attrNameLst>
                                      </p:cBhvr>
                                      <p:tavLst>
                                        <p:tav>
                                          <p:val>
                                            <p:strVal val="1+#ppt_h/2"/>
                                          </p:val>
                                        </p:tav>
                                        <p:tav tm="100000">
                                          <p:val>
                                            <p:strVal val="#ppt_y"/>
                                          </p:val>
                                        </p:tav>
                                      </p:tavLst>
                                    </p:anim>
                                  </p:childTnLst>
                                </p:cTn>
                              </p:par>
                              <p:par>
                                <p:cTn id="361" presetID="2" presetClass="entr" fill="hold" nodeType="withEffect" presetSubtype="2">
                                  <p:stCondLst>
                                    <p:cond delay="0"/>
                                  </p:stCondLst>
                                  <p:childTnLst>
                                    <p:set>
                                      <p:cBhvr>
                                        <p:cTn id="362" dur="1" fill="hold">
                                          <p:stCondLst>
                                            <p:cond delay="0"/>
                                          </p:stCondLst>
                                        </p:cTn>
                                        <p:tgtEl>
                                          <p:spTgt spid="673"/>
                                        </p:tgtEl>
                                        <p:attrNameLst>
                                          <p:attrName>style.visibility</p:attrName>
                                        </p:attrNameLst>
                                      </p:cBhvr>
                                      <p:to>
                                        <p:strVal val="visible"/>
                                      </p:to>
                                    </p:set>
                                    <p:anim calcmode="lin" valueType="num">
                                      <p:cBhvr additive="repl">
                                        <p:cTn id="363" dur="1000" fill="hold"/>
                                        <p:tgtEl>
                                          <p:spTgt spid="673"/>
                                        </p:tgtEl>
                                        <p:attrNameLst>
                                          <p:attrName>ppt_x</p:attrName>
                                        </p:attrNameLst>
                                      </p:cBhvr>
                                      <p:tavLst>
                                        <p:tav>
                                          <p:val>
                                            <p:strVal val="1+#ppt_w/2"/>
                                          </p:val>
                                        </p:tav>
                                        <p:tav tm="100000">
                                          <p:val>
                                            <p:strVal val="#ppt_x"/>
                                          </p:val>
                                        </p:tav>
                                      </p:tavLst>
                                    </p:anim>
                                    <p:anim calcmode="lin" valueType="num">
                                      <p:cBhvr additive="repl">
                                        <p:cTn id="364" dur="1000" fill="hold"/>
                                        <p:tgtEl>
                                          <p:spTgt spid="673"/>
                                        </p:tgtEl>
                                        <p:attrNameLst>
                                          <p:attrName>ppt_y</p:attrName>
                                        </p:attrNameLst>
                                      </p:cBhvr>
                                      <p:tavLst>
                                        <p:tav>
                                          <p:val>
                                            <p:strVal val="#ppt_y"/>
                                          </p:val>
                                        </p:tav>
                                        <p:tav tm="100000">
                                          <p:val>
                                            <p:strVal val="#ppt_y"/>
                                          </p:val>
                                        </p:tav>
                                      </p:tavLst>
                                    </p:anim>
                                  </p:childTnLst>
                                </p:cTn>
                              </p:par>
                              <p:par>
                                <p:cTn id="365" presetID="2" presetClass="entr" fill="hold" nodeType="withEffect" presetSubtype="2">
                                  <p:stCondLst>
                                    <p:cond delay="0"/>
                                  </p:stCondLst>
                                  <p:childTnLst>
                                    <p:set>
                                      <p:cBhvr>
                                        <p:cTn id="366" dur="1" fill="hold">
                                          <p:stCondLst>
                                            <p:cond delay="0"/>
                                          </p:stCondLst>
                                        </p:cTn>
                                        <p:tgtEl>
                                          <p:spTgt spid="674"/>
                                        </p:tgtEl>
                                        <p:attrNameLst>
                                          <p:attrName>style.visibility</p:attrName>
                                        </p:attrNameLst>
                                      </p:cBhvr>
                                      <p:to>
                                        <p:strVal val="visible"/>
                                      </p:to>
                                    </p:set>
                                    <p:anim calcmode="lin" valueType="num">
                                      <p:cBhvr additive="repl">
                                        <p:cTn id="367" dur="1000" fill="hold"/>
                                        <p:tgtEl>
                                          <p:spTgt spid="674"/>
                                        </p:tgtEl>
                                        <p:attrNameLst>
                                          <p:attrName>ppt_x</p:attrName>
                                        </p:attrNameLst>
                                      </p:cBhvr>
                                      <p:tavLst>
                                        <p:tav>
                                          <p:val>
                                            <p:strVal val="1+#ppt_w/2"/>
                                          </p:val>
                                        </p:tav>
                                        <p:tav tm="100000">
                                          <p:val>
                                            <p:strVal val="#ppt_x"/>
                                          </p:val>
                                        </p:tav>
                                      </p:tavLst>
                                    </p:anim>
                                    <p:anim calcmode="lin" valueType="num">
                                      <p:cBhvr additive="repl">
                                        <p:cTn id="368" dur="1000" fill="hold"/>
                                        <p:tgtEl>
                                          <p:spTgt spid="674"/>
                                        </p:tgtEl>
                                        <p:attrNameLst>
                                          <p:attrName>ppt_y</p:attrName>
                                        </p:attrNameLst>
                                      </p:cBhvr>
                                      <p:tavLst>
                                        <p:tav>
                                          <p:val>
                                            <p:strVal val="#ppt_y"/>
                                          </p:val>
                                        </p:tav>
                                        <p:tav tm="100000">
                                          <p:val>
                                            <p:strVal val="#ppt_y"/>
                                          </p:val>
                                        </p:tav>
                                      </p:tavLst>
                                    </p:anim>
                                  </p:childTnLst>
                                </p:cTn>
                              </p:par>
                              <p:par>
                                <p:cTn id="369" presetID="2" presetClass="entr" fill="hold" nodeType="withEffect" presetSubtype="8">
                                  <p:stCondLst>
                                    <p:cond delay="0"/>
                                  </p:stCondLst>
                                  <p:childTnLst>
                                    <p:set>
                                      <p:cBhvr>
                                        <p:cTn id="370" dur="1" fill="hold">
                                          <p:stCondLst>
                                            <p:cond delay="0"/>
                                          </p:stCondLst>
                                        </p:cTn>
                                        <p:tgtEl>
                                          <p:spTgt spid="671"/>
                                        </p:tgtEl>
                                        <p:attrNameLst>
                                          <p:attrName>style.visibility</p:attrName>
                                        </p:attrNameLst>
                                      </p:cBhvr>
                                      <p:to>
                                        <p:strVal val="visible"/>
                                      </p:to>
                                    </p:set>
                                    <p:anim calcmode="lin" valueType="num">
                                      <p:cBhvr additive="repl">
                                        <p:cTn id="371" dur="1000" fill="hold"/>
                                        <p:tgtEl>
                                          <p:spTgt spid="671"/>
                                        </p:tgtEl>
                                        <p:attrNameLst>
                                          <p:attrName>ppt_x</p:attrName>
                                        </p:attrNameLst>
                                      </p:cBhvr>
                                      <p:tavLst>
                                        <p:tav>
                                          <p:val>
                                            <p:strVal val="0-#ppt_w/2"/>
                                          </p:val>
                                        </p:tav>
                                        <p:tav tm="100000">
                                          <p:val>
                                            <p:strVal val="#ppt_x"/>
                                          </p:val>
                                        </p:tav>
                                      </p:tavLst>
                                    </p:anim>
                                    <p:anim calcmode="lin" valueType="num">
                                      <p:cBhvr additive="repl">
                                        <p:cTn id="372" dur="1000" fill="hold"/>
                                        <p:tgtEl>
                                          <p:spTgt spid="671"/>
                                        </p:tgtEl>
                                        <p:attrNameLst>
                                          <p:attrName>ppt_y</p:attrName>
                                        </p:attrNameLst>
                                      </p:cBhvr>
                                      <p:tavLst>
                                        <p:tav>
                                          <p:val>
                                            <p:strVal val="#ppt_y"/>
                                          </p:val>
                                        </p:tav>
                                        <p:tav tm="100000">
                                          <p:val>
                                            <p:strVal val="#ppt_y"/>
                                          </p:val>
                                        </p:tav>
                                      </p:tavLst>
                                    </p:anim>
                                  </p:childTnLst>
                                </p:cTn>
                              </p:par>
                              <p:par>
                                <p:cTn id="373" presetID="2" presetClass="entr" fill="hold" nodeType="withEffect" presetSubtype="4">
                                  <p:stCondLst>
                                    <p:cond delay="0"/>
                                  </p:stCondLst>
                                  <p:childTnLst>
                                    <p:set>
                                      <p:cBhvr>
                                        <p:cTn id="374" dur="1" fill="hold">
                                          <p:stCondLst>
                                            <p:cond delay="0"/>
                                          </p:stCondLst>
                                        </p:cTn>
                                        <p:tgtEl>
                                          <p:spTgt spid="669"/>
                                        </p:tgtEl>
                                        <p:attrNameLst>
                                          <p:attrName>style.visibility</p:attrName>
                                        </p:attrNameLst>
                                      </p:cBhvr>
                                      <p:to>
                                        <p:strVal val="visible"/>
                                      </p:to>
                                    </p:set>
                                    <p:anim calcmode="lin" valueType="num">
                                      <p:cBhvr additive="repl">
                                        <p:cTn id="375" dur="1000" fill="hold"/>
                                        <p:tgtEl>
                                          <p:spTgt spid="669"/>
                                        </p:tgtEl>
                                        <p:attrNameLst>
                                          <p:attrName>ppt_x</p:attrName>
                                        </p:attrNameLst>
                                      </p:cBhvr>
                                      <p:tavLst>
                                        <p:tav>
                                          <p:val>
                                            <p:strVal val="#ppt_x"/>
                                          </p:val>
                                        </p:tav>
                                        <p:tav tm="100000">
                                          <p:val>
                                            <p:strVal val="#ppt_x"/>
                                          </p:val>
                                        </p:tav>
                                      </p:tavLst>
                                    </p:anim>
                                    <p:anim calcmode="lin" valueType="num">
                                      <p:cBhvr additive="repl">
                                        <p:cTn id="376" dur="1000" fill="hold"/>
                                        <p:tgtEl>
                                          <p:spTgt spid="669"/>
                                        </p:tgtEl>
                                        <p:attrNameLst>
                                          <p:attrName>ppt_y</p:attrName>
                                        </p:attrNameLst>
                                      </p:cBhvr>
                                      <p:tavLst>
                                        <p:tav>
                                          <p:val>
                                            <p:strVal val="1+#ppt_h/2"/>
                                          </p:val>
                                        </p:tav>
                                        <p:tav tm="100000">
                                          <p:val>
                                            <p:strVal val="#ppt_y"/>
                                          </p:val>
                                        </p:tav>
                                      </p:tavLst>
                                    </p:anim>
                                  </p:childTnLst>
                                </p:cTn>
                              </p:par>
                              <p:par>
                                <p:cTn id="377" presetID="2" presetClass="entr" fill="hold" nodeType="withEffect" presetSubtype="2">
                                  <p:stCondLst>
                                    <p:cond delay="0"/>
                                  </p:stCondLst>
                                  <p:childTnLst>
                                    <p:set>
                                      <p:cBhvr>
                                        <p:cTn id="378" dur="1" fill="hold">
                                          <p:stCondLst>
                                            <p:cond delay="0"/>
                                          </p:stCondLst>
                                        </p:cTn>
                                        <p:tgtEl>
                                          <p:spTgt spid="677"/>
                                        </p:tgtEl>
                                        <p:attrNameLst>
                                          <p:attrName>style.visibility</p:attrName>
                                        </p:attrNameLst>
                                      </p:cBhvr>
                                      <p:to>
                                        <p:strVal val="visible"/>
                                      </p:to>
                                    </p:set>
                                    <p:anim calcmode="lin" valueType="num">
                                      <p:cBhvr additive="repl">
                                        <p:cTn id="379" dur="1000" fill="hold"/>
                                        <p:tgtEl>
                                          <p:spTgt spid="677"/>
                                        </p:tgtEl>
                                        <p:attrNameLst>
                                          <p:attrName>ppt_x</p:attrName>
                                        </p:attrNameLst>
                                      </p:cBhvr>
                                      <p:tavLst>
                                        <p:tav>
                                          <p:val>
                                            <p:strVal val="1+#ppt_w/2"/>
                                          </p:val>
                                        </p:tav>
                                        <p:tav tm="100000">
                                          <p:val>
                                            <p:strVal val="#ppt_x"/>
                                          </p:val>
                                        </p:tav>
                                      </p:tavLst>
                                    </p:anim>
                                    <p:anim calcmode="lin" valueType="num">
                                      <p:cBhvr additive="repl">
                                        <p:cTn id="380" dur="1000" fill="hold"/>
                                        <p:tgtEl>
                                          <p:spTgt spid="677"/>
                                        </p:tgtEl>
                                        <p:attrNameLst>
                                          <p:attrName>ppt_y</p:attrName>
                                        </p:attrNameLst>
                                      </p:cBhvr>
                                      <p:tavLst>
                                        <p:tav>
                                          <p:val>
                                            <p:strVal val="#ppt_y"/>
                                          </p:val>
                                        </p:tav>
                                        <p:tav tm="100000">
                                          <p:val>
                                            <p:strVal val="#ppt_y"/>
                                          </p:val>
                                        </p:tav>
                                      </p:tavLst>
                                    </p:anim>
                                  </p:childTnLst>
                                </p:cTn>
                              </p:par>
                              <p:par>
                                <p:cTn id="381" presetID="2" presetClass="entr" fill="hold" nodeType="withEffect" presetSubtype="2">
                                  <p:stCondLst>
                                    <p:cond delay="0"/>
                                  </p:stCondLst>
                                  <p:childTnLst>
                                    <p:set>
                                      <p:cBhvr>
                                        <p:cTn id="382" dur="1" fill="hold">
                                          <p:stCondLst>
                                            <p:cond delay="0"/>
                                          </p:stCondLst>
                                        </p:cTn>
                                        <p:tgtEl>
                                          <p:spTgt spid="678"/>
                                        </p:tgtEl>
                                        <p:attrNameLst>
                                          <p:attrName>style.visibility</p:attrName>
                                        </p:attrNameLst>
                                      </p:cBhvr>
                                      <p:to>
                                        <p:strVal val="visible"/>
                                      </p:to>
                                    </p:set>
                                    <p:anim calcmode="lin" valueType="num">
                                      <p:cBhvr additive="repl">
                                        <p:cTn id="383" dur="1000" fill="hold"/>
                                        <p:tgtEl>
                                          <p:spTgt spid="678"/>
                                        </p:tgtEl>
                                        <p:attrNameLst>
                                          <p:attrName>ppt_x</p:attrName>
                                        </p:attrNameLst>
                                      </p:cBhvr>
                                      <p:tavLst>
                                        <p:tav>
                                          <p:val>
                                            <p:strVal val="1+#ppt_w/2"/>
                                          </p:val>
                                        </p:tav>
                                        <p:tav tm="100000">
                                          <p:val>
                                            <p:strVal val="#ppt_x"/>
                                          </p:val>
                                        </p:tav>
                                      </p:tavLst>
                                    </p:anim>
                                    <p:anim calcmode="lin" valueType="num">
                                      <p:cBhvr additive="repl">
                                        <p:cTn id="384" dur="1000" fill="hold"/>
                                        <p:tgtEl>
                                          <p:spTgt spid="678"/>
                                        </p:tgtEl>
                                        <p:attrNameLst>
                                          <p:attrName>ppt_y</p:attrName>
                                        </p:attrNameLst>
                                      </p:cBhvr>
                                      <p:tavLst>
                                        <p:tav>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2" name="Rectangle 39"/>
          <p:cNvSpPr/>
          <p:nvPr/>
        </p:nvSpPr>
        <p:spPr>
          <a:xfrm>
            <a:off x="0" y="0"/>
            <a:ext cx="12191760" cy="6857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683" name="Freeform: Shape 34"/>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684" name="PlaceHolder 1"/>
          <p:cNvSpPr>
            <a:spLocks noGrp="1"/>
          </p:cNvSpPr>
          <p:nvPr>
            <p:ph/>
          </p:nvPr>
        </p:nvSpPr>
        <p:spPr>
          <a:xfrm>
            <a:off x="973800" y="1171440"/>
            <a:ext cx="6795000" cy="741600"/>
          </a:xfrm>
          <a:prstGeom prst="rect">
            <a:avLst/>
          </a:prstGeom>
          <a:noFill/>
          <a:ln w="0">
            <a:noFill/>
          </a:ln>
        </p:spPr>
        <p:txBody>
          <a:bodyPr numCol="1" spcCol="0" lIns="91440" tIns="45720" rIns="91440" bIns="45720" anchor="ctr">
            <a:normAutofit/>
          </a:bodyPr>
          <a:p>
            <a:pPr indent="0" algn="l">
              <a:lnSpc>
                <a:spcPct val="100000"/>
              </a:lnSpc>
              <a:spcBef>
                <a:spcPts val="1001"/>
              </a:spcBef>
              <a:buNone/>
              <a:tabLst>
                <a:tab pos="0" algn="l"/>
              </a:tabLst>
            </a:pPr>
            <a:r>
              <a:rPr lang="en-GB" sz="4000" b="1" u="none" strike="noStrike">
                <a:solidFill>
                  <a:schemeClr val="dk2">
                    <a:lumMod val="75000"/>
                  </a:schemeClr>
                </a:solidFill>
                <a:effectLst/>
                <a:uFillTx/>
                <a:latin typeface="Ubuntu"/>
                <a:ea typeface="Open Sans"/>
              </a:rPr>
              <a:t>Visitor Markets</a:t>
            </a:r>
            <a:endParaRPr lang="en-US" sz="4000" b="1" u="none" strike="noStrike">
              <a:solidFill>
                <a:schemeClr val="lt2"/>
              </a:solidFill>
              <a:effectLst/>
              <a:uFillTx/>
              <a:latin typeface="Ubuntu"/>
            </a:endParaRPr>
          </a:p>
        </p:txBody>
      </p:sp>
      <p:sp>
        <p:nvSpPr>
          <p:cNvPr id="685" name="Freeform: Shape 66"/>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686"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687" name="TextBox 1"/>
          <p:cNvSpPr/>
          <p:nvPr/>
        </p:nvSpPr>
        <p:spPr>
          <a:xfrm>
            <a:off x="502920" y="526680"/>
            <a:ext cx="2564640" cy="369000"/>
          </a:xfrm>
          <a:prstGeom prst="rect">
            <a:avLst/>
          </a:prstGeom>
          <a:noFill/>
          <a:ln w="0">
            <a:noFill/>
          </a:ln>
        </p:spPr>
        <p:style>
          <a:lnRef idx="0"/>
          <a:fillRef idx="0"/>
          <a:effectRef idx="0"/>
          <a:fontRef idx="minor"/>
        </p:style>
        <p:txBody>
          <a:bodyPr lIns="90000" tIns="45000" rIns="90000" bIns="45000" anchor="t">
            <a:spAutoFit/>
          </a:bodyPr>
          <a:p>
            <a:pPr>
              <a:lnSpc>
                <a:spcPct val="100000"/>
              </a:lnSpc>
            </a:pPr>
            <a:r>
              <a:rPr lang="en-US" sz="1800" b="0" u="none" strike="noStrike">
                <a:solidFill>
                  <a:srgbClr val="0DB0CA"/>
                </a:solidFill>
                <a:effectLst/>
                <a:uFillTx/>
                <a:latin typeface="Ubuntu"/>
              </a:rPr>
              <a:t>Ambassador Scheme</a:t>
            </a:r>
            <a:endParaRPr lang="en-GB" sz="1800" b="0" u="none" strike="noStrike">
              <a:solidFill>
                <a:srgbClr val="FFFFFF"/>
              </a:solidFill>
              <a:effectLst/>
              <a:uFillTx/>
              <a:latin typeface="Arial"/>
            </a:endParaRPr>
          </a:p>
        </p:txBody>
      </p:sp>
      <p:sp>
        <p:nvSpPr>
          <p:cNvPr id="688" name="Freeform: Shape 66"/>
          <p:cNvSpPr/>
          <p:nvPr/>
        </p:nvSpPr>
        <p:spPr>
          <a:xfrm>
            <a:off x="10334520" y="-7560"/>
            <a:ext cx="2380320" cy="2358000"/>
          </a:xfrm>
          <a:custGeom>
            <a:avLst/>
            <a:gdLst>
              <a:gd name="textAreaLeft" fmla="*/ 0 w 2380320"/>
              <a:gd name="textAreaRight" fmla="*/ 2380680 w 2380320"/>
              <a:gd name="textAreaTop" fmla="*/ 0 h 2358000"/>
              <a:gd name="textAreaBottom" fmla="*/ 2358360 h 235800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689" name="Freeform 9"/>
          <p:cNvSpPr/>
          <p:nvPr/>
        </p:nvSpPr>
        <p:spPr>
          <a:xfrm>
            <a:off x="11706120" y="155268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pic>
        <p:nvPicPr>
          <p:cNvPr id="690" name="Picture 4"/>
          <p:cNvPicPr/>
          <p:nvPr/>
        </p:nvPicPr>
        <p:blipFill>
          <a:blip r:embed="rId1"/>
          <a:stretch/>
        </p:blipFill>
        <p:spPr>
          <a:xfrm>
            <a:off x="10958760" y="277560"/>
            <a:ext cx="956520" cy="956520"/>
          </a:xfrm>
          <a:prstGeom prst="rect">
            <a:avLst/>
          </a:prstGeom>
          <a:noFill/>
          <a:ln w="0">
            <a:noFill/>
          </a:ln>
        </p:spPr>
      </p:pic>
      <p:pic>
        <p:nvPicPr>
          <p:cNvPr id="691" name="Picture 8"/>
          <p:cNvPicPr/>
          <p:nvPr/>
        </p:nvPicPr>
        <p:blipFill>
          <a:blip r:embed="rId2"/>
          <a:stretch/>
        </p:blipFill>
        <p:spPr>
          <a:xfrm>
            <a:off x="385560" y="3355200"/>
            <a:ext cx="10761120" cy="3255120"/>
          </a:xfrm>
          <a:prstGeom prst="rect">
            <a:avLst/>
          </a:prstGeom>
          <a:noFill/>
          <a:ln w="0">
            <a:noFill/>
          </a:ln>
        </p:spPr>
      </p:pic>
      <p:cxnSp>
        <p:nvCxnSpPr>
          <p:cNvPr id="692" name="Straight Connector 10"/>
          <p:cNvCxnSpPr/>
          <p:nvPr/>
        </p:nvCxnSpPr>
        <p:spPr>
          <a:xfrm>
            <a:off x="876240" y="3344040"/>
            <a:ext cx="10373040" cy="360"/>
          </a:xfrm>
          <a:prstGeom prst="straightConnector1">
            <a:avLst/>
          </a:prstGeom>
          <a:ln w="28575">
            <a:solidFill>
              <a:srgbClr val="0DB0CA"/>
            </a:solidFill>
            <a:prstDash val="sysDot"/>
          </a:ln>
        </p:spPr>
      </p:cxnSp>
      <p:pic>
        <p:nvPicPr>
          <p:cNvPr id="693" name="Picture 12"/>
          <p:cNvPicPr/>
          <p:nvPr/>
        </p:nvPicPr>
        <p:blipFill>
          <a:blip r:embed="rId3"/>
          <a:stretch/>
        </p:blipFill>
        <p:spPr>
          <a:xfrm>
            <a:off x="352800" y="1969200"/>
            <a:ext cx="7772040" cy="1373040"/>
          </a:xfrm>
          <a:prstGeom prst="rect">
            <a:avLst/>
          </a:prstGeom>
          <a:noFill/>
          <a:ln w="0">
            <a:noFill/>
          </a:ln>
        </p:spPr>
      </p:pic>
    </p:spTree>
  </p:cSld>
  <p:transition spd="slow">
    <p:push dir="r"/>
  </p:transition>
  <p:timing>
    <p:tnLst>
      <p:par>
        <p:cTn id="385" dur="indefinite" restart="never" nodeType="tmRoot">
          <p:childTnLst>
            <p:seq>
              <p:cTn id="386" dur="indefinite" nodeType="mainSeq">
                <p:childTnLst>
                  <p:par>
                    <p:cTn id="387" fill="hold" nodeType="clickEffect">
                      <p:stCondLst>
                        <p:cond delay="0"/>
                      </p:stCondLst>
                      <p:childTnLst>
                        <p:par>
                          <p:cTn id="388" fill="hold" nodeType="withEffect">
                            <p:stCondLst>
                              <p:cond delay="0"/>
                            </p:stCondLst>
                            <p:childTnLst>
                              <p:par>
                                <p:cTn id="389" presetID="2" presetClass="entr" fill="hold" nodeType="withEffect" presetSubtype="4">
                                  <p:stCondLst>
                                    <p:cond delay="0"/>
                                  </p:stCondLst>
                                  <p:childTnLst>
                                    <p:set>
                                      <p:cBhvr>
                                        <p:cTn id="390" dur="1" fill="hold">
                                          <p:stCondLst>
                                            <p:cond delay="0"/>
                                          </p:stCondLst>
                                        </p:cTn>
                                        <p:tgtEl>
                                          <p:spTgt spid="684">
                                            <p:txEl>
                                              <p:pRg st="0" end="0"/>
                                            </p:txEl>
                                          </p:spTgt>
                                        </p:tgtEl>
                                        <p:attrNameLst>
                                          <p:attrName>style.visibility</p:attrName>
                                        </p:attrNameLst>
                                      </p:cBhvr>
                                      <p:to>
                                        <p:strVal val="visible"/>
                                      </p:to>
                                    </p:set>
                                    <p:anim calcmode="lin" valueType="num">
                                      <p:cBhvr additive="repl">
                                        <p:cTn id="391" dur="1000" fill="hold"/>
                                        <p:tgtEl>
                                          <p:spTgt spid="684">
                                            <p:txEl>
                                              <p:pRg st="0" end="0"/>
                                            </p:txEl>
                                          </p:spTgt>
                                        </p:tgtEl>
                                        <p:attrNameLst>
                                          <p:attrName>ppt_x</p:attrName>
                                        </p:attrNameLst>
                                      </p:cBhvr>
                                      <p:tavLst>
                                        <p:tav>
                                          <p:val>
                                            <p:strVal val="#ppt_x"/>
                                          </p:val>
                                        </p:tav>
                                        <p:tav tm="100000">
                                          <p:val>
                                            <p:strVal val="#ppt_x"/>
                                          </p:val>
                                        </p:tav>
                                      </p:tavLst>
                                    </p:anim>
                                    <p:anim calcmode="lin" valueType="num">
                                      <p:cBhvr additive="repl">
                                        <p:cTn id="392" dur="1000" fill="hold"/>
                                        <p:tgtEl>
                                          <p:spTgt spid="684">
                                            <p:txEl>
                                              <p:pRg st="0" end="0"/>
                                            </p:txEl>
                                          </p:spTgt>
                                        </p:tgtEl>
                                        <p:attrNameLst>
                                          <p:attrName>ppt_y</p:attrName>
                                        </p:attrNameLst>
                                      </p:cBhvr>
                                      <p:tavLst>
                                        <p:tav>
                                          <p:val>
                                            <p:strVal val="1+#ppt_h/2"/>
                                          </p:val>
                                        </p:tav>
                                        <p:tav tm="100000">
                                          <p:val>
                                            <p:strVal val="#ppt_y"/>
                                          </p:val>
                                        </p:tav>
                                      </p:tavLst>
                                    </p:anim>
                                  </p:childTnLst>
                                </p:cTn>
                              </p:par>
                              <p:par>
                                <p:cTn id="393" presetID="2" presetClass="entr" fill="hold" nodeType="withEffect" presetSubtype="2">
                                  <p:stCondLst>
                                    <p:cond delay="0"/>
                                  </p:stCondLst>
                                  <p:childTnLst>
                                    <p:set>
                                      <p:cBhvr>
                                        <p:cTn id="394" dur="1" fill="hold">
                                          <p:stCondLst>
                                            <p:cond delay="0"/>
                                          </p:stCondLst>
                                        </p:cTn>
                                        <p:tgtEl>
                                          <p:spTgt spid="685"/>
                                        </p:tgtEl>
                                        <p:attrNameLst>
                                          <p:attrName>style.visibility</p:attrName>
                                        </p:attrNameLst>
                                      </p:cBhvr>
                                      <p:to>
                                        <p:strVal val="visible"/>
                                      </p:to>
                                    </p:set>
                                    <p:anim calcmode="lin" valueType="num">
                                      <p:cBhvr additive="repl">
                                        <p:cTn id="395" dur="1000" fill="hold"/>
                                        <p:tgtEl>
                                          <p:spTgt spid="685"/>
                                        </p:tgtEl>
                                        <p:attrNameLst>
                                          <p:attrName>ppt_x</p:attrName>
                                        </p:attrNameLst>
                                      </p:cBhvr>
                                      <p:tavLst>
                                        <p:tav>
                                          <p:val>
                                            <p:strVal val="1+#ppt_w/2"/>
                                          </p:val>
                                        </p:tav>
                                        <p:tav tm="100000">
                                          <p:val>
                                            <p:strVal val="#ppt_x"/>
                                          </p:val>
                                        </p:tav>
                                      </p:tavLst>
                                    </p:anim>
                                    <p:anim calcmode="lin" valueType="num">
                                      <p:cBhvr additive="repl">
                                        <p:cTn id="396" dur="1000" fill="hold"/>
                                        <p:tgtEl>
                                          <p:spTgt spid="685"/>
                                        </p:tgtEl>
                                        <p:attrNameLst>
                                          <p:attrName>ppt_y</p:attrName>
                                        </p:attrNameLst>
                                      </p:cBhvr>
                                      <p:tavLst>
                                        <p:tav>
                                          <p:val>
                                            <p:strVal val="#ppt_y"/>
                                          </p:val>
                                        </p:tav>
                                        <p:tav tm="100000">
                                          <p:val>
                                            <p:strVal val="#ppt_y"/>
                                          </p:val>
                                        </p:tav>
                                      </p:tavLst>
                                    </p:anim>
                                  </p:childTnLst>
                                </p:cTn>
                              </p:par>
                              <p:par>
                                <p:cTn id="397" presetID="2" presetClass="entr" fill="hold" nodeType="withEffect" presetSubtype="2">
                                  <p:stCondLst>
                                    <p:cond delay="0"/>
                                  </p:stCondLst>
                                  <p:childTnLst>
                                    <p:set>
                                      <p:cBhvr>
                                        <p:cTn id="398" dur="1" fill="hold">
                                          <p:stCondLst>
                                            <p:cond delay="0"/>
                                          </p:stCondLst>
                                        </p:cTn>
                                        <p:tgtEl>
                                          <p:spTgt spid="686"/>
                                        </p:tgtEl>
                                        <p:attrNameLst>
                                          <p:attrName>style.visibility</p:attrName>
                                        </p:attrNameLst>
                                      </p:cBhvr>
                                      <p:to>
                                        <p:strVal val="visible"/>
                                      </p:to>
                                    </p:set>
                                    <p:anim calcmode="lin" valueType="num">
                                      <p:cBhvr additive="repl">
                                        <p:cTn id="399" dur="1000" fill="hold"/>
                                        <p:tgtEl>
                                          <p:spTgt spid="686"/>
                                        </p:tgtEl>
                                        <p:attrNameLst>
                                          <p:attrName>ppt_x</p:attrName>
                                        </p:attrNameLst>
                                      </p:cBhvr>
                                      <p:tavLst>
                                        <p:tav>
                                          <p:val>
                                            <p:strVal val="1+#ppt_w/2"/>
                                          </p:val>
                                        </p:tav>
                                        <p:tav tm="100000">
                                          <p:val>
                                            <p:strVal val="#ppt_x"/>
                                          </p:val>
                                        </p:tav>
                                      </p:tavLst>
                                    </p:anim>
                                    <p:anim calcmode="lin" valueType="num">
                                      <p:cBhvr additive="repl">
                                        <p:cTn id="400" dur="1000" fill="hold"/>
                                        <p:tgtEl>
                                          <p:spTgt spid="686"/>
                                        </p:tgtEl>
                                        <p:attrNameLst>
                                          <p:attrName>ppt_y</p:attrName>
                                        </p:attrNameLst>
                                      </p:cBhvr>
                                      <p:tavLst>
                                        <p:tav>
                                          <p:val>
                                            <p:strVal val="#ppt_y"/>
                                          </p:val>
                                        </p:tav>
                                        <p:tav tm="100000">
                                          <p:val>
                                            <p:strVal val="#ppt_y"/>
                                          </p:val>
                                        </p:tav>
                                      </p:tavLst>
                                    </p:anim>
                                  </p:childTnLst>
                                </p:cTn>
                              </p:par>
                              <p:par>
                                <p:cTn id="401" presetID="2" presetClass="entr" fill="hold" nodeType="withEffect" presetSubtype="8">
                                  <p:stCondLst>
                                    <p:cond delay="0"/>
                                  </p:stCondLst>
                                  <p:childTnLst>
                                    <p:set>
                                      <p:cBhvr>
                                        <p:cTn id="402" dur="1" fill="hold">
                                          <p:stCondLst>
                                            <p:cond delay="0"/>
                                          </p:stCondLst>
                                        </p:cTn>
                                        <p:tgtEl>
                                          <p:spTgt spid="683"/>
                                        </p:tgtEl>
                                        <p:attrNameLst>
                                          <p:attrName>style.visibility</p:attrName>
                                        </p:attrNameLst>
                                      </p:cBhvr>
                                      <p:to>
                                        <p:strVal val="visible"/>
                                      </p:to>
                                    </p:set>
                                    <p:anim calcmode="lin" valueType="num">
                                      <p:cBhvr additive="repl">
                                        <p:cTn id="403" dur="1000" fill="hold"/>
                                        <p:tgtEl>
                                          <p:spTgt spid="683"/>
                                        </p:tgtEl>
                                        <p:attrNameLst>
                                          <p:attrName>ppt_x</p:attrName>
                                        </p:attrNameLst>
                                      </p:cBhvr>
                                      <p:tavLst>
                                        <p:tav>
                                          <p:val>
                                            <p:strVal val="0-#ppt_w/2"/>
                                          </p:val>
                                        </p:tav>
                                        <p:tav tm="100000">
                                          <p:val>
                                            <p:strVal val="#ppt_x"/>
                                          </p:val>
                                        </p:tav>
                                      </p:tavLst>
                                    </p:anim>
                                    <p:anim calcmode="lin" valueType="num">
                                      <p:cBhvr additive="repl">
                                        <p:cTn id="404" dur="1000" fill="hold"/>
                                        <p:tgtEl>
                                          <p:spTgt spid="683"/>
                                        </p:tgtEl>
                                        <p:attrNameLst>
                                          <p:attrName>ppt_y</p:attrName>
                                        </p:attrNameLst>
                                      </p:cBhvr>
                                      <p:tavLst>
                                        <p:tav>
                                          <p:val>
                                            <p:strVal val="#ppt_y"/>
                                          </p:val>
                                        </p:tav>
                                        <p:tav tm="100000">
                                          <p:val>
                                            <p:strVal val="#ppt_y"/>
                                          </p:val>
                                        </p:tav>
                                      </p:tavLst>
                                    </p:anim>
                                  </p:childTnLst>
                                </p:cTn>
                              </p:par>
                              <p:par>
                                <p:cTn id="405" presetID="2" presetClass="entr" fill="hold" nodeType="withEffect" presetSubtype="2">
                                  <p:stCondLst>
                                    <p:cond delay="0"/>
                                  </p:stCondLst>
                                  <p:childTnLst>
                                    <p:set>
                                      <p:cBhvr>
                                        <p:cTn id="406" dur="1" fill="hold">
                                          <p:stCondLst>
                                            <p:cond delay="0"/>
                                          </p:stCondLst>
                                        </p:cTn>
                                        <p:tgtEl>
                                          <p:spTgt spid="688"/>
                                        </p:tgtEl>
                                        <p:attrNameLst>
                                          <p:attrName>style.visibility</p:attrName>
                                        </p:attrNameLst>
                                      </p:cBhvr>
                                      <p:to>
                                        <p:strVal val="visible"/>
                                      </p:to>
                                    </p:set>
                                    <p:anim calcmode="lin" valueType="num">
                                      <p:cBhvr additive="repl">
                                        <p:cTn id="407" dur="1000" fill="hold"/>
                                        <p:tgtEl>
                                          <p:spTgt spid="688"/>
                                        </p:tgtEl>
                                        <p:attrNameLst>
                                          <p:attrName>ppt_x</p:attrName>
                                        </p:attrNameLst>
                                      </p:cBhvr>
                                      <p:tavLst>
                                        <p:tav>
                                          <p:val>
                                            <p:strVal val="1+#ppt_w/2"/>
                                          </p:val>
                                        </p:tav>
                                        <p:tav tm="100000">
                                          <p:val>
                                            <p:strVal val="#ppt_x"/>
                                          </p:val>
                                        </p:tav>
                                      </p:tavLst>
                                    </p:anim>
                                    <p:anim calcmode="lin" valueType="num">
                                      <p:cBhvr additive="repl">
                                        <p:cTn id="408" dur="1000" fill="hold"/>
                                        <p:tgtEl>
                                          <p:spTgt spid="688"/>
                                        </p:tgtEl>
                                        <p:attrNameLst>
                                          <p:attrName>ppt_y</p:attrName>
                                        </p:attrNameLst>
                                      </p:cBhvr>
                                      <p:tavLst>
                                        <p:tav>
                                          <p:val>
                                            <p:strVal val="#ppt_y"/>
                                          </p:val>
                                        </p:tav>
                                        <p:tav tm="100000">
                                          <p:val>
                                            <p:strVal val="#ppt_y"/>
                                          </p:val>
                                        </p:tav>
                                      </p:tavLst>
                                    </p:anim>
                                  </p:childTnLst>
                                </p:cTn>
                              </p:par>
                              <p:par>
                                <p:cTn id="409" presetID="2" presetClass="entr" fill="hold" nodeType="withEffect" presetSubtype="2">
                                  <p:stCondLst>
                                    <p:cond delay="0"/>
                                  </p:stCondLst>
                                  <p:childTnLst>
                                    <p:set>
                                      <p:cBhvr>
                                        <p:cTn id="410" dur="1" fill="hold">
                                          <p:stCondLst>
                                            <p:cond delay="0"/>
                                          </p:stCondLst>
                                        </p:cTn>
                                        <p:tgtEl>
                                          <p:spTgt spid="689"/>
                                        </p:tgtEl>
                                        <p:attrNameLst>
                                          <p:attrName>style.visibility</p:attrName>
                                        </p:attrNameLst>
                                      </p:cBhvr>
                                      <p:to>
                                        <p:strVal val="visible"/>
                                      </p:to>
                                    </p:set>
                                    <p:anim calcmode="lin" valueType="num">
                                      <p:cBhvr additive="repl">
                                        <p:cTn id="411" dur="1000" fill="hold"/>
                                        <p:tgtEl>
                                          <p:spTgt spid="689"/>
                                        </p:tgtEl>
                                        <p:attrNameLst>
                                          <p:attrName>ppt_x</p:attrName>
                                        </p:attrNameLst>
                                      </p:cBhvr>
                                      <p:tavLst>
                                        <p:tav>
                                          <p:val>
                                            <p:strVal val="1+#ppt_w/2"/>
                                          </p:val>
                                        </p:tav>
                                        <p:tav tm="100000">
                                          <p:val>
                                            <p:strVal val="#ppt_x"/>
                                          </p:val>
                                        </p:tav>
                                      </p:tavLst>
                                    </p:anim>
                                    <p:anim calcmode="lin" valueType="num">
                                      <p:cBhvr additive="repl">
                                        <p:cTn id="412" dur="1000" fill="hold"/>
                                        <p:tgtEl>
                                          <p:spTgt spid="689"/>
                                        </p:tgtEl>
                                        <p:attrNameLst>
                                          <p:attrName>ppt_y</p:attrName>
                                        </p:attrNameLst>
                                      </p:cBhvr>
                                      <p:tavLst>
                                        <p:tav>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4" name="Rectangle 39"/>
          <p:cNvSpPr/>
          <p:nvPr/>
        </p:nvSpPr>
        <p:spPr>
          <a:xfrm>
            <a:off x="0" y="0"/>
            <a:ext cx="12191760" cy="6857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695" name="Freeform: Shape 34"/>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696" name="PlaceHolder 1"/>
          <p:cNvSpPr>
            <a:spLocks noGrp="1"/>
          </p:cNvSpPr>
          <p:nvPr>
            <p:ph/>
          </p:nvPr>
        </p:nvSpPr>
        <p:spPr>
          <a:xfrm>
            <a:off x="6104880" y="1171440"/>
            <a:ext cx="3706200" cy="1555920"/>
          </a:xfrm>
          <a:prstGeom prst="rect">
            <a:avLst/>
          </a:prstGeom>
          <a:noFill/>
          <a:ln w="0">
            <a:noFill/>
          </a:ln>
        </p:spPr>
        <p:txBody>
          <a:bodyPr numCol="1" spcCol="0" lIns="91440" tIns="45720" rIns="91440" bIns="45720" anchor="ctr">
            <a:normAutofit fontScale="85000" lnSpcReduction="9999"/>
          </a:bodyPr>
          <a:p>
            <a:pPr indent="0" algn="l">
              <a:lnSpc>
                <a:spcPct val="100000"/>
              </a:lnSpc>
              <a:spcBef>
                <a:spcPts val="1001"/>
              </a:spcBef>
              <a:buNone/>
              <a:tabLst>
                <a:tab pos="0" algn="l"/>
              </a:tabLst>
            </a:pPr>
            <a:r>
              <a:rPr lang="en-GB" sz="4000" b="1" u="none" strike="noStrike">
                <a:solidFill>
                  <a:schemeClr val="dk2">
                    <a:lumMod val="75000"/>
                  </a:schemeClr>
                </a:solidFill>
                <a:effectLst/>
                <a:uFillTx/>
                <a:latin typeface="Ubuntu"/>
                <a:ea typeface="Open Sans"/>
              </a:rPr>
              <a:t>What attracts tourists?</a:t>
            </a:r>
            <a:endParaRPr lang="en-US" sz="4000" b="1" u="none" strike="noStrike">
              <a:solidFill>
                <a:schemeClr val="lt2"/>
              </a:solidFill>
              <a:effectLst/>
              <a:uFillTx/>
              <a:latin typeface="Ubuntu"/>
            </a:endParaRPr>
          </a:p>
        </p:txBody>
      </p:sp>
      <p:sp>
        <p:nvSpPr>
          <p:cNvPr id="697" name="Freeform: Shape 66"/>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698"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699" name="TextBox 1"/>
          <p:cNvSpPr/>
          <p:nvPr/>
        </p:nvSpPr>
        <p:spPr>
          <a:xfrm>
            <a:off x="502920" y="526680"/>
            <a:ext cx="2564640" cy="369000"/>
          </a:xfrm>
          <a:prstGeom prst="rect">
            <a:avLst/>
          </a:prstGeom>
          <a:noFill/>
          <a:ln w="0">
            <a:noFill/>
          </a:ln>
        </p:spPr>
        <p:style>
          <a:lnRef idx="0"/>
          <a:fillRef idx="0"/>
          <a:effectRef idx="0"/>
          <a:fontRef idx="minor"/>
        </p:style>
        <p:txBody>
          <a:bodyPr lIns="90000" tIns="45000" rIns="90000" bIns="45000" anchor="t">
            <a:spAutoFit/>
          </a:bodyPr>
          <a:p>
            <a:pPr>
              <a:lnSpc>
                <a:spcPct val="100000"/>
              </a:lnSpc>
            </a:pPr>
            <a:r>
              <a:rPr lang="en-US" sz="1800" b="0" u="none" strike="noStrike">
                <a:solidFill>
                  <a:srgbClr val="0DB0CA"/>
                </a:solidFill>
                <a:effectLst/>
                <a:uFillTx/>
                <a:latin typeface="Ubuntu"/>
              </a:rPr>
              <a:t>Ambassador Scheme</a:t>
            </a:r>
            <a:endParaRPr lang="en-GB" sz="1800" b="0" u="none" strike="noStrike">
              <a:solidFill>
                <a:srgbClr val="FFFFFF"/>
              </a:solidFill>
              <a:effectLst/>
              <a:uFillTx/>
              <a:latin typeface="Arial"/>
            </a:endParaRPr>
          </a:p>
        </p:txBody>
      </p:sp>
      <p:sp>
        <p:nvSpPr>
          <p:cNvPr id="700" name="Freeform: Shape 66"/>
          <p:cNvSpPr/>
          <p:nvPr/>
        </p:nvSpPr>
        <p:spPr>
          <a:xfrm>
            <a:off x="10334520" y="-7560"/>
            <a:ext cx="2380320" cy="2358000"/>
          </a:xfrm>
          <a:custGeom>
            <a:avLst/>
            <a:gdLst>
              <a:gd name="textAreaLeft" fmla="*/ 0 w 2380320"/>
              <a:gd name="textAreaRight" fmla="*/ 2380680 w 2380320"/>
              <a:gd name="textAreaTop" fmla="*/ 0 h 2358000"/>
              <a:gd name="textAreaBottom" fmla="*/ 2358360 h 235800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701" name="Freeform 9"/>
          <p:cNvSpPr/>
          <p:nvPr/>
        </p:nvSpPr>
        <p:spPr>
          <a:xfrm>
            <a:off x="11706120" y="155268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pic>
        <p:nvPicPr>
          <p:cNvPr id="702" name="Picture 4"/>
          <p:cNvPicPr/>
          <p:nvPr/>
        </p:nvPicPr>
        <p:blipFill>
          <a:blip r:embed="rId1"/>
          <a:stretch/>
        </p:blipFill>
        <p:spPr>
          <a:xfrm>
            <a:off x="10958760" y="277560"/>
            <a:ext cx="956520" cy="956520"/>
          </a:xfrm>
          <a:prstGeom prst="rect">
            <a:avLst/>
          </a:prstGeom>
          <a:noFill/>
          <a:ln w="0">
            <a:noFill/>
          </a:ln>
        </p:spPr>
      </p:pic>
      <p:sp>
        <p:nvSpPr>
          <p:cNvPr id="703" name="Freeform: Shape 29"/>
          <p:cNvSpPr/>
          <p:nvPr/>
        </p:nvSpPr>
        <p:spPr>
          <a:xfrm>
            <a:off x="0" y="2425680"/>
            <a:ext cx="5752800" cy="4431960"/>
          </a:xfrm>
          <a:custGeom>
            <a:avLst/>
            <a:gdLst>
              <a:gd name="textAreaLeft" fmla="*/ 0 w 5752800"/>
              <a:gd name="textAreaRight" fmla="*/ 5753160 w 5752800"/>
              <a:gd name="textAreaTop" fmla="*/ 0 h 4431960"/>
              <a:gd name="textAreaBottom" fmla="*/ 4432320 h 4431960"/>
              <a:gd name="GluePoint1X" fmla="*/ 2298700 w 5753100"/>
              <a:gd name="GluePoint1Y" fmla="*/ 0 h 1193800"/>
              <a:gd name="GluePoint2X" fmla="*/ 5753100 w 5753100"/>
              <a:gd name="GluePoint2Y" fmla="*/ 876300 h 1193800"/>
              <a:gd name="GluePoint3X" fmla="*/ 5597797 w 5753100"/>
              <a:gd name="GluePoint3Y" fmla="*/ 1136885 h 1193800"/>
              <a:gd name="GluePoint4X" fmla="*/ 5515680 w 5753100"/>
              <a:gd name="GluePoint4Y" fmla="*/ 1193800 h 1193800"/>
              <a:gd name="GluePoint5X" fmla="*/ 0 w 5753100"/>
              <a:gd name="GluePoint5Y" fmla="*/ 1193800 h 1193800"/>
              <a:gd name="GluePoint6X" fmla="*/ 0 w 5753100"/>
              <a:gd name="GluePoint6Y" fmla="*/ 223479 h 1193800"/>
              <a:gd name="GluePoint7X" fmla="*/ 101381 w 5753100"/>
              <a:gd name="GluePoint7Y" fmla="*/ 200105 h 1193800"/>
              <a:gd name="GluePoint8X" fmla="*/ 2298700 w 5753100"/>
              <a:gd name="GluePoint8Y" fmla="*/ 0 h 11938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Lst>
            <a:rect l="textAreaLeft" t="textAreaTop" r="textAreaRight" b="textAreaBottom"/>
            <a:pathLst>
              <a:path w="5753100" h="1193800">
                <a:moveTo>
                  <a:pt x="2298700" y="0"/>
                </a:moveTo>
                <a:cubicBezTo>
                  <a:pt x="4206512" y="0"/>
                  <a:pt x="5753100" y="392333"/>
                  <a:pt x="5753100" y="876300"/>
                </a:cubicBezTo>
                <a:cubicBezTo>
                  <a:pt x="5753100" y="967044"/>
                  <a:pt x="5698728" y="1054566"/>
                  <a:pt x="5597797" y="1136885"/>
                </a:cubicBezTo>
                <a:lnTo>
                  <a:pt x="5515680" y="1193800"/>
                </a:lnTo>
                <a:lnTo>
                  <a:pt x="0" y="1193800"/>
                </a:lnTo>
                <a:lnTo>
                  <a:pt x="0" y="223479"/>
                </a:lnTo>
                <a:lnTo>
                  <a:pt x="101381" y="200105"/>
                </a:lnTo>
                <a:cubicBezTo>
                  <a:pt x="698505" y="75095"/>
                  <a:pt x="1464032" y="0"/>
                  <a:pt x="2298700" y="0"/>
                </a:cubicBezTo>
                <a:close/>
              </a:path>
            </a:pathLst>
          </a:custGeom>
          <a:solidFill>
            <a:schemeClr val="dk1">
              <a:lumMod val="65000"/>
              <a:alpha val="27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pic>
        <p:nvPicPr>
          <p:cNvPr id="704" name="Picture Placeholder 4"/>
          <p:cNvPicPr/>
          <p:nvPr/>
        </p:nvPicPr>
        <p:blipFill>
          <a:blip r:embed="rId2"/>
          <a:srcRect l="19815" t="0" r="19815" b="0"/>
          <a:stretch/>
        </p:blipFill>
        <p:spPr>
          <a:xfrm>
            <a:off x="276120" y="1130400"/>
            <a:ext cx="4793760" cy="5299920"/>
          </a:xfrm>
          <a:prstGeom prst="rect">
            <a:avLst/>
          </a:prstGeom>
          <a:noFill/>
          <a:ln w="0">
            <a:noFill/>
          </a:ln>
        </p:spPr>
      </p:pic>
      <p:pic>
        <p:nvPicPr>
          <p:cNvPr id="705" name="Picture 7"/>
          <p:cNvPicPr/>
          <p:nvPr/>
        </p:nvPicPr>
        <p:blipFill>
          <a:blip r:embed="rId3"/>
          <a:stretch/>
        </p:blipFill>
        <p:spPr>
          <a:xfrm>
            <a:off x="9811440" y="5977080"/>
            <a:ext cx="2158560" cy="653400"/>
          </a:xfrm>
          <a:prstGeom prst="rect">
            <a:avLst/>
          </a:prstGeom>
          <a:noFill/>
          <a:ln w="0">
            <a:noFill/>
          </a:ln>
        </p:spPr>
      </p:pic>
      <p:pic>
        <p:nvPicPr>
          <p:cNvPr id="706" name="Picture 8" descr="A yellow text on a black background&#10;&#10;Description automatically generated"/>
          <p:cNvPicPr/>
          <p:nvPr/>
        </p:nvPicPr>
        <p:blipFill>
          <a:blip r:embed="rId4"/>
          <a:stretch/>
        </p:blipFill>
        <p:spPr>
          <a:xfrm>
            <a:off x="8109720" y="6055200"/>
            <a:ext cx="1525680" cy="509400"/>
          </a:xfrm>
          <a:prstGeom prst="rect">
            <a:avLst/>
          </a:prstGeom>
          <a:noFill/>
          <a:ln w="0">
            <a:noFill/>
          </a:ln>
        </p:spPr>
      </p:pic>
    </p:spTree>
  </p:cSld>
  <p:transition spd="slow">
    <p:push dir="r"/>
  </p:transition>
  <p:timing>
    <p:tnLst>
      <p:par>
        <p:cTn id="413" dur="indefinite" restart="never" nodeType="tmRoot">
          <p:childTnLst>
            <p:seq>
              <p:cTn id="414" dur="indefinite" nodeType="mainSeq">
                <p:childTnLst>
                  <p:par>
                    <p:cTn id="415" fill="hold" nodeType="clickEffect">
                      <p:stCondLst>
                        <p:cond delay="0"/>
                      </p:stCondLst>
                      <p:childTnLst>
                        <p:par>
                          <p:cTn id="416" fill="hold" nodeType="withEffect">
                            <p:stCondLst>
                              <p:cond delay="0"/>
                            </p:stCondLst>
                            <p:childTnLst>
                              <p:par>
                                <p:cTn id="417" presetID="2" presetClass="entr" fill="hold" nodeType="withEffect" presetSubtype="4">
                                  <p:stCondLst>
                                    <p:cond delay="0"/>
                                  </p:stCondLst>
                                  <p:childTnLst>
                                    <p:set>
                                      <p:cBhvr>
                                        <p:cTn id="418" dur="1" fill="hold">
                                          <p:stCondLst>
                                            <p:cond delay="0"/>
                                          </p:stCondLst>
                                        </p:cTn>
                                        <p:tgtEl>
                                          <p:spTgt spid="696">
                                            <p:txEl>
                                              <p:pRg st="0" end="0"/>
                                            </p:txEl>
                                          </p:spTgt>
                                        </p:tgtEl>
                                        <p:attrNameLst>
                                          <p:attrName>style.visibility</p:attrName>
                                        </p:attrNameLst>
                                      </p:cBhvr>
                                      <p:to>
                                        <p:strVal val="visible"/>
                                      </p:to>
                                    </p:set>
                                    <p:anim calcmode="lin" valueType="num">
                                      <p:cBhvr additive="repl">
                                        <p:cTn id="419" dur="1000" fill="hold"/>
                                        <p:tgtEl>
                                          <p:spTgt spid="696">
                                            <p:txEl>
                                              <p:pRg st="0" end="0"/>
                                            </p:txEl>
                                          </p:spTgt>
                                        </p:tgtEl>
                                        <p:attrNameLst>
                                          <p:attrName>ppt_x</p:attrName>
                                        </p:attrNameLst>
                                      </p:cBhvr>
                                      <p:tavLst>
                                        <p:tav>
                                          <p:val>
                                            <p:strVal val="#ppt_x"/>
                                          </p:val>
                                        </p:tav>
                                        <p:tav tm="100000">
                                          <p:val>
                                            <p:strVal val="#ppt_x"/>
                                          </p:val>
                                        </p:tav>
                                      </p:tavLst>
                                    </p:anim>
                                    <p:anim calcmode="lin" valueType="num">
                                      <p:cBhvr additive="repl">
                                        <p:cTn id="420" dur="1000" fill="hold"/>
                                        <p:tgtEl>
                                          <p:spTgt spid="696">
                                            <p:txEl>
                                              <p:pRg st="0" end="0"/>
                                            </p:txEl>
                                          </p:spTgt>
                                        </p:tgtEl>
                                        <p:attrNameLst>
                                          <p:attrName>ppt_y</p:attrName>
                                        </p:attrNameLst>
                                      </p:cBhvr>
                                      <p:tavLst>
                                        <p:tav>
                                          <p:val>
                                            <p:strVal val="1+#ppt_h/2"/>
                                          </p:val>
                                        </p:tav>
                                        <p:tav tm="100000">
                                          <p:val>
                                            <p:strVal val="#ppt_y"/>
                                          </p:val>
                                        </p:tav>
                                      </p:tavLst>
                                    </p:anim>
                                  </p:childTnLst>
                                </p:cTn>
                              </p:par>
                              <p:par>
                                <p:cTn id="421" presetID="2" presetClass="entr" fill="hold" nodeType="withEffect" presetSubtype="2">
                                  <p:stCondLst>
                                    <p:cond delay="0"/>
                                  </p:stCondLst>
                                  <p:childTnLst>
                                    <p:set>
                                      <p:cBhvr>
                                        <p:cTn id="422" dur="1" fill="hold">
                                          <p:stCondLst>
                                            <p:cond delay="0"/>
                                          </p:stCondLst>
                                        </p:cTn>
                                        <p:tgtEl>
                                          <p:spTgt spid="697"/>
                                        </p:tgtEl>
                                        <p:attrNameLst>
                                          <p:attrName>style.visibility</p:attrName>
                                        </p:attrNameLst>
                                      </p:cBhvr>
                                      <p:to>
                                        <p:strVal val="visible"/>
                                      </p:to>
                                    </p:set>
                                    <p:anim calcmode="lin" valueType="num">
                                      <p:cBhvr additive="repl">
                                        <p:cTn id="423" dur="1000" fill="hold"/>
                                        <p:tgtEl>
                                          <p:spTgt spid="697"/>
                                        </p:tgtEl>
                                        <p:attrNameLst>
                                          <p:attrName>ppt_x</p:attrName>
                                        </p:attrNameLst>
                                      </p:cBhvr>
                                      <p:tavLst>
                                        <p:tav>
                                          <p:val>
                                            <p:strVal val="1+#ppt_w/2"/>
                                          </p:val>
                                        </p:tav>
                                        <p:tav tm="100000">
                                          <p:val>
                                            <p:strVal val="#ppt_x"/>
                                          </p:val>
                                        </p:tav>
                                      </p:tavLst>
                                    </p:anim>
                                    <p:anim calcmode="lin" valueType="num">
                                      <p:cBhvr additive="repl">
                                        <p:cTn id="424" dur="1000" fill="hold"/>
                                        <p:tgtEl>
                                          <p:spTgt spid="697"/>
                                        </p:tgtEl>
                                        <p:attrNameLst>
                                          <p:attrName>ppt_y</p:attrName>
                                        </p:attrNameLst>
                                      </p:cBhvr>
                                      <p:tavLst>
                                        <p:tav>
                                          <p:val>
                                            <p:strVal val="#ppt_y"/>
                                          </p:val>
                                        </p:tav>
                                        <p:tav tm="100000">
                                          <p:val>
                                            <p:strVal val="#ppt_y"/>
                                          </p:val>
                                        </p:tav>
                                      </p:tavLst>
                                    </p:anim>
                                  </p:childTnLst>
                                </p:cTn>
                              </p:par>
                              <p:par>
                                <p:cTn id="425" presetID="2" presetClass="entr" fill="hold" nodeType="withEffect" presetSubtype="2">
                                  <p:stCondLst>
                                    <p:cond delay="0"/>
                                  </p:stCondLst>
                                  <p:childTnLst>
                                    <p:set>
                                      <p:cBhvr>
                                        <p:cTn id="426" dur="1" fill="hold">
                                          <p:stCondLst>
                                            <p:cond delay="0"/>
                                          </p:stCondLst>
                                        </p:cTn>
                                        <p:tgtEl>
                                          <p:spTgt spid="698"/>
                                        </p:tgtEl>
                                        <p:attrNameLst>
                                          <p:attrName>style.visibility</p:attrName>
                                        </p:attrNameLst>
                                      </p:cBhvr>
                                      <p:to>
                                        <p:strVal val="visible"/>
                                      </p:to>
                                    </p:set>
                                    <p:anim calcmode="lin" valueType="num">
                                      <p:cBhvr additive="repl">
                                        <p:cTn id="427" dur="1000" fill="hold"/>
                                        <p:tgtEl>
                                          <p:spTgt spid="698"/>
                                        </p:tgtEl>
                                        <p:attrNameLst>
                                          <p:attrName>ppt_x</p:attrName>
                                        </p:attrNameLst>
                                      </p:cBhvr>
                                      <p:tavLst>
                                        <p:tav>
                                          <p:val>
                                            <p:strVal val="1+#ppt_w/2"/>
                                          </p:val>
                                        </p:tav>
                                        <p:tav tm="100000">
                                          <p:val>
                                            <p:strVal val="#ppt_x"/>
                                          </p:val>
                                        </p:tav>
                                      </p:tavLst>
                                    </p:anim>
                                    <p:anim calcmode="lin" valueType="num">
                                      <p:cBhvr additive="repl">
                                        <p:cTn id="428" dur="1000" fill="hold"/>
                                        <p:tgtEl>
                                          <p:spTgt spid="698"/>
                                        </p:tgtEl>
                                        <p:attrNameLst>
                                          <p:attrName>ppt_y</p:attrName>
                                        </p:attrNameLst>
                                      </p:cBhvr>
                                      <p:tavLst>
                                        <p:tav>
                                          <p:val>
                                            <p:strVal val="#ppt_y"/>
                                          </p:val>
                                        </p:tav>
                                        <p:tav tm="100000">
                                          <p:val>
                                            <p:strVal val="#ppt_y"/>
                                          </p:val>
                                        </p:tav>
                                      </p:tavLst>
                                    </p:anim>
                                  </p:childTnLst>
                                </p:cTn>
                              </p:par>
                              <p:par>
                                <p:cTn id="429" presetID="2" presetClass="entr" fill="hold" nodeType="withEffect" presetSubtype="8">
                                  <p:stCondLst>
                                    <p:cond delay="0"/>
                                  </p:stCondLst>
                                  <p:childTnLst>
                                    <p:set>
                                      <p:cBhvr>
                                        <p:cTn id="430" dur="1" fill="hold">
                                          <p:stCondLst>
                                            <p:cond delay="0"/>
                                          </p:stCondLst>
                                        </p:cTn>
                                        <p:tgtEl>
                                          <p:spTgt spid="695"/>
                                        </p:tgtEl>
                                        <p:attrNameLst>
                                          <p:attrName>style.visibility</p:attrName>
                                        </p:attrNameLst>
                                      </p:cBhvr>
                                      <p:to>
                                        <p:strVal val="visible"/>
                                      </p:to>
                                    </p:set>
                                    <p:anim calcmode="lin" valueType="num">
                                      <p:cBhvr additive="repl">
                                        <p:cTn id="431" dur="1000" fill="hold"/>
                                        <p:tgtEl>
                                          <p:spTgt spid="695"/>
                                        </p:tgtEl>
                                        <p:attrNameLst>
                                          <p:attrName>ppt_x</p:attrName>
                                        </p:attrNameLst>
                                      </p:cBhvr>
                                      <p:tavLst>
                                        <p:tav>
                                          <p:val>
                                            <p:strVal val="0-#ppt_w/2"/>
                                          </p:val>
                                        </p:tav>
                                        <p:tav tm="100000">
                                          <p:val>
                                            <p:strVal val="#ppt_x"/>
                                          </p:val>
                                        </p:tav>
                                      </p:tavLst>
                                    </p:anim>
                                    <p:anim calcmode="lin" valueType="num">
                                      <p:cBhvr additive="repl">
                                        <p:cTn id="432" dur="1000" fill="hold"/>
                                        <p:tgtEl>
                                          <p:spTgt spid="695"/>
                                        </p:tgtEl>
                                        <p:attrNameLst>
                                          <p:attrName>ppt_y</p:attrName>
                                        </p:attrNameLst>
                                      </p:cBhvr>
                                      <p:tavLst>
                                        <p:tav>
                                          <p:val>
                                            <p:strVal val="#ppt_y"/>
                                          </p:val>
                                        </p:tav>
                                        <p:tav tm="100000">
                                          <p:val>
                                            <p:strVal val="#ppt_y"/>
                                          </p:val>
                                        </p:tav>
                                      </p:tavLst>
                                    </p:anim>
                                  </p:childTnLst>
                                </p:cTn>
                              </p:par>
                              <p:par>
                                <p:cTn id="433" presetID="2" presetClass="entr" fill="hold" nodeType="withEffect" presetSubtype="2">
                                  <p:stCondLst>
                                    <p:cond delay="0"/>
                                  </p:stCondLst>
                                  <p:childTnLst>
                                    <p:set>
                                      <p:cBhvr>
                                        <p:cTn id="434" dur="1" fill="hold">
                                          <p:stCondLst>
                                            <p:cond delay="0"/>
                                          </p:stCondLst>
                                        </p:cTn>
                                        <p:tgtEl>
                                          <p:spTgt spid="700"/>
                                        </p:tgtEl>
                                        <p:attrNameLst>
                                          <p:attrName>style.visibility</p:attrName>
                                        </p:attrNameLst>
                                      </p:cBhvr>
                                      <p:to>
                                        <p:strVal val="visible"/>
                                      </p:to>
                                    </p:set>
                                    <p:anim calcmode="lin" valueType="num">
                                      <p:cBhvr additive="repl">
                                        <p:cTn id="435" dur="1000" fill="hold"/>
                                        <p:tgtEl>
                                          <p:spTgt spid="700"/>
                                        </p:tgtEl>
                                        <p:attrNameLst>
                                          <p:attrName>ppt_x</p:attrName>
                                        </p:attrNameLst>
                                      </p:cBhvr>
                                      <p:tavLst>
                                        <p:tav>
                                          <p:val>
                                            <p:strVal val="1+#ppt_w/2"/>
                                          </p:val>
                                        </p:tav>
                                        <p:tav tm="100000">
                                          <p:val>
                                            <p:strVal val="#ppt_x"/>
                                          </p:val>
                                        </p:tav>
                                      </p:tavLst>
                                    </p:anim>
                                    <p:anim calcmode="lin" valueType="num">
                                      <p:cBhvr additive="repl">
                                        <p:cTn id="436" dur="1000" fill="hold"/>
                                        <p:tgtEl>
                                          <p:spTgt spid="700"/>
                                        </p:tgtEl>
                                        <p:attrNameLst>
                                          <p:attrName>ppt_y</p:attrName>
                                        </p:attrNameLst>
                                      </p:cBhvr>
                                      <p:tavLst>
                                        <p:tav>
                                          <p:val>
                                            <p:strVal val="#ppt_y"/>
                                          </p:val>
                                        </p:tav>
                                        <p:tav tm="100000">
                                          <p:val>
                                            <p:strVal val="#ppt_y"/>
                                          </p:val>
                                        </p:tav>
                                      </p:tavLst>
                                    </p:anim>
                                  </p:childTnLst>
                                </p:cTn>
                              </p:par>
                              <p:par>
                                <p:cTn id="437" presetID="2" presetClass="entr" fill="hold" nodeType="withEffect" presetSubtype="2">
                                  <p:stCondLst>
                                    <p:cond delay="0"/>
                                  </p:stCondLst>
                                  <p:childTnLst>
                                    <p:set>
                                      <p:cBhvr>
                                        <p:cTn id="438" dur="1" fill="hold">
                                          <p:stCondLst>
                                            <p:cond delay="0"/>
                                          </p:stCondLst>
                                        </p:cTn>
                                        <p:tgtEl>
                                          <p:spTgt spid="701"/>
                                        </p:tgtEl>
                                        <p:attrNameLst>
                                          <p:attrName>style.visibility</p:attrName>
                                        </p:attrNameLst>
                                      </p:cBhvr>
                                      <p:to>
                                        <p:strVal val="visible"/>
                                      </p:to>
                                    </p:set>
                                    <p:anim calcmode="lin" valueType="num">
                                      <p:cBhvr additive="repl">
                                        <p:cTn id="439" dur="1000" fill="hold"/>
                                        <p:tgtEl>
                                          <p:spTgt spid="701"/>
                                        </p:tgtEl>
                                        <p:attrNameLst>
                                          <p:attrName>ppt_x</p:attrName>
                                        </p:attrNameLst>
                                      </p:cBhvr>
                                      <p:tavLst>
                                        <p:tav>
                                          <p:val>
                                            <p:strVal val="1+#ppt_w/2"/>
                                          </p:val>
                                        </p:tav>
                                        <p:tav tm="100000">
                                          <p:val>
                                            <p:strVal val="#ppt_x"/>
                                          </p:val>
                                        </p:tav>
                                      </p:tavLst>
                                    </p:anim>
                                    <p:anim calcmode="lin" valueType="num">
                                      <p:cBhvr additive="repl">
                                        <p:cTn id="440" dur="1000" fill="hold"/>
                                        <p:tgtEl>
                                          <p:spTgt spid="701"/>
                                        </p:tgtEl>
                                        <p:attrNameLst>
                                          <p:attrName>ppt_y</p:attrName>
                                        </p:attrNameLst>
                                      </p:cBhvr>
                                      <p:tavLst>
                                        <p:tav>
                                          <p:val>
                                            <p:strVal val="#ppt_y"/>
                                          </p:val>
                                        </p:tav>
                                        <p:tav tm="100000">
                                          <p:val>
                                            <p:strVal val="#ppt_y"/>
                                          </p:val>
                                        </p:tav>
                                      </p:tavLst>
                                    </p:anim>
                                  </p:childTnLst>
                                </p:cTn>
                              </p:par>
                              <p:par>
                                <p:cTn id="441" presetID="2" presetClass="entr" fill="hold" nodeType="withEffect" presetSubtype="4">
                                  <p:stCondLst>
                                    <p:cond delay="0"/>
                                  </p:stCondLst>
                                  <p:childTnLst>
                                    <p:set>
                                      <p:cBhvr>
                                        <p:cTn id="442" dur="1" fill="hold">
                                          <p:stCondLst>
                                            <p:cond delay="0"/>
                                          </p:stCondLst>
                                        </p:cTn>
                                        <p:tgtEl>
                                          <p:spTgt spid="703"/>
                                        </p:tgtEl>
                                        <p:attrNameLst>
                                          <p:attrName>style.visibility</p:attrName>
                                        </p:attrNameLst>
                                      </p:cBhvr>
                                      <p:to>
                                        <p:strVal val="visible"/>
                                      </p:to>
                                    </p:set>
                                    <p:anim calcmode="lin" valueType="num">
                                      <p:cBhvr additive="repl">
                                        <p:cTn id="443" dur="1000" fill="hold"/>
                                        <p:tgtEl>
                                          <p:spTgt spid="703"/>
                                        </p:tgtEl>
                                        <p:attrNameLst>
                                          <p:attrName>ppt_x</p:attrName>
                                        </p:attrNameLst>
                                      </p:cBhvr>
                                      <p:tavLst>
                                        <p:tav>
                                          <p:val>
                                            <p:strVal val="#ppt_x"/>
                                          </p:val>
                                        </p:tav>
                                        <p:tav tm="100000">
                                          <p:val>
                                            <p:strVal val="#ppt_x"/>
                                          </p:val>
                                        </p:tav>
                                      </p:tavLst>
                                    </p:anim>
                                    <p:anim calcmode="lin" valueType="num">
                                      <p:cBhvr additive="repl">
                                        <p:cTn id="444" dur="1000" fill="hold"/>
                                        <p:tgtEl>
                                          <p:spTgt spid="703"/>
                                        </p:tgtEl>
                                        <p:attrNameLst>
                                          <p:attrName>ppt_y</p:attrName>
                                        </p:attrNameLst>
                                      </p:cBhvr>
                                      <p:tavLst>
                                        <p:tav>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7" name="Rectangle 39"/>
          <p:cNvSpPr/>
          <p:nvPr/>
        </p:nvSpPr>
        <p:spPr>
          <a:xfrm>
            <a:off x="0" y="0"/>
            <a:ext cx="12191760" cy="6857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708" name="Freeform: Shape 34"/>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709" name="PlaceHolder 1"/>
          <p:cNvSpPr>
            <a:spLocks noGrp="1"/>
          </p:cNvSpPr>
          <p:nvPr>
            <p:ph/>
          </p:nvPr>
        </p:nvSpPr>
        <p:spPr>
          <a:xfrm>
            <a:off x="6006960" y="1028880"/>
            <a:ext cx="4000680" cy="1447200"/>
          </a:xfrm>
          <a:prstGeom prst="rect">
            <a:avLst/>
          </a:prstGeom>
          <a:noFill/>
          <a:ln w="0">
            <a:noFill/>
          </a:ln>
        </p:spPr>
        <p:txBody>
          <a:bodyPr numCol="1" spcCol="0" lIns="91440" tIns="45720" rIns="91440" bIns="45720" anchor="ctr">
            <a:normAutofit fontScale="92500" lnSpcReduction="9999"/>
          </a:bodyPr>
          <a:p>
            <a:pPr indent="0" algn="l">
              <a:lnSpc>
                <a:spcPct val="100000"/>
              </a:lnSpc>
              <a:spcBef>
                <a:spcPts val="1001"/>
              </a:spcBef>
              <a:buNone/>
              <a:tabLst>
                <a:tab pos="0" algn="l"/>
              </a:tabLst>
            </a:pPr>
            <a:r>
              <a:rPr lang="en-GB" sz="4000" b="1" u="none" strike="noStrike">
                <a:solidFill>
                  <a:schemeClr val="dk2">
                    <a:lumMod val="75000"/>
                  </a:schemeClr>
                </a:solidFill>
                <a:effectLst/>
                <a:uFillTx/>
                <a:latin typeface="Ubuntu"/>
                <a:ea typeface="Open Sans"/>
              </a:rPr>
              <a:t>The economic benefit</a:t>
            </a:r>
            <a:endParaRPr lang="en-US" sz="4000" b="1" u="none" strike="noStrike">
              <a:solidFill>
                <a:schemeClr val="lt2"/>
              </a:solidFill>
              <a:effectLst/>
              <a:uFillTx/>
              <a:latin typeface="Ubuntu"/>
            </a:endParaRPr>
          </a:p>
        </p:txBody>
      </p:sp>
      <p:sp>
        <p:nvSpPr>
          <p:cNvPr id="710" name="Freeform: Shape 66"/>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711"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712" name="TextBox 1"/>
          <p:cNvSpPr/>
          <p:nvPr/>
        </p:nvSpPr>
        <p:spPr>
          <a:xfrm>
            <a:off x="502920" y="526680"/>
            <a:ext cx="2564640" cy="369000"/>
          </a:xfrm>
          <a:prstGeom prst="rect">
            <a:avLst/>
          </a:prstGeom>
          <a:noFill/>
          <a:ln w="0">
            <a:noFill/>
          </a:ln>
        </p:spPr>
        <p:style>
          <a:lnRef idx="0"/>
          <a:fillRef idx="0"/>
          <a:effectRef idx="0"/>
          <a:fontRef idx="minor"/>
        </p:style>
        <p:txBody>
          <a:bodyPr lIns="90000" tIns="45000" rIns="90000" bIns="45000" anchor="t">
            <a:spAutoFit/>
          </a:bodyPr>
          <a:p>
            <a:pPr>
              <a:lnSpc>
                <a:spcPct val="100000"/>
              </a:lnSpc>
            </a:pPr>
            <a:r>
              <a:rPr lang="en-US" sz="1800" b="0" u="none" strike="noStrike">
                <a:solidFill>
                  <a:srgbClr val="0DB0CA"/>
                </a:solidFill>
                <a:effectLst/>
                <a:uFillTx/>
                <a:latin typeface="Ubuntu"/>
              </a:rPr>
              <a:t>Ambassador Scheme</a:t>
            </a:r>
            <a:endParaRPr lang="en-GB" sz="1800" b="0" u="none" strike="noStrike">
              <a:solidFill>
                <a:srgbClr val="FFFFFF"/>
              </a:solidFill>
              <a:effectLst/>
              <a:uFillTx/>
              <a:latin typeface="Arial"/>
            </a:endParaRPr>
          </a:p>
        </p:txBody>
      </p:sp>
      <p:sp>
        <p:nvSpPr>
          <p:cNvPr id="713" name="Freeform: Shape 66"/>
          <p:cNvSpPr/>
          <p:nvPr/>
        </p:nvSpPr>
        <p:spPr>
          <a:xfrm>
            <a:off x="10334520" y="-7560"/>
            <a:ext cx="2380320" cy="2358000"/>
          </a:xfrm>
          <a:custGeom>
            <a:avLst/>
            <a:gdLst>
              <a:gd name="textAreaLeft" fmla="*/ 0 w 2380320"/>
              <a:gd name="textAreaRight" fmla="*/ 2380680 w 2380320"/>
              <a:gd name="textAreaTop" fmla="*/ 0 h 2358000"/>
              <a:gd name="textAreaBottom" fmla="*/ 2358360 h 235800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714" name="Freeform 9"/>
          <p:cNvSpPr/>
          <p:nvPr/>
        </p:nvSpPr>
        <p:spPr>
          <a:xfrm>
            <a:off x="11706120" y="155268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pic>
        <p:nvPicPr>
          <p:cNvPr id="715" name="Picture 4"/>
          <p:cNvPicPr/>
          <p:nvPr/>
        </p:nvPicPr>
        <p:blipFill>
          <a:blip r:embed="rId1"/>
          <a:stretch/>
        </p:blipFill>
        <p:spPr>
          <a:xfrm>
            <a:off x="10958760" y="277560"/>
            <a:ext cx="956520" cy="956520"/>
          </a:xfrm>
          <a:prstGeom prst="rect">
            <a:avLst/>
          </a:prstGeom>
          <a:noFill/>
          <a:ln w="0">
            <a:noFill/>
          </a:ln>
        </p:spPr>
      </p:pic>
      <p:sp>
        <p:nvSpPr>
          <p:cNvPr id="716" name="Freeform: Shape 29"/>
          <p:cNvSpPr/>
          <p:nvPr/>
        </p:nvSpPr>
        <p:spPr>
          <a:xfrm>
            <a:off x="0" y="2425680"/>
            <a:ext cx="5752800" cy="4431960"/>
          </a:xfrm>
          <a:custGeom>
            <a:avLst/>
            <a:gdLst>
              <a:gd name="textAreaLeft" fmla="*/ 0 w 5752800"/>
              <a:gd name="textAreaRight" fmla="*/ 5753160 w 5752800"/>
              <a:gd name="textAreaTop" fmla="*/ 0 h 4431960"/>
              <a:gd name="textAreaBottom" fmla="*/ 4432320 h 4431960"/>
              <a:gd name="GluePoint1X" fmla="*/ 2298700 w 5753100"/>
              <a:gd name="GluePoint1Y" fmla="*/ 0 h 1193800"/>
              <a:gd name="GluePoint2X" fmla="*/ 5753100 w 5753100"/>
              <a:gd name="GluePoint2Y" fmla="*/ 876300 h 1193800"/>
              <a:gd name="GluePoint3X" fmla="*/ 5597797 w 5753100"/>
              <a:gd name="GluePoint3Y" fmla="*/ 1136885 h 1193800"/>
              <a:gd name="GluePoint4X" fmla="*/ 5515680 w 5753100"/>
              <a:gd name="GluePoint4Y" fmla="*/ 1193800 h 1193800"/>
              <a:gd name="GluePoint5X" fmla="*/ 0 w 5753100"/>
              <a:gd name="GluePoint5Y" fmla="*/ 1193800 h 1193800"/>
              <a:gd name="GluePoint6X" fmla="*/ 0 w 5753100"/>
              <a:gd name="GluePoint6Y" fmla="*/ 223479 h 1193800"/>
              <a:gd name="GluePoint7X" fmla="*/ 101381 w 5753100"/>
              <a:gd name="GluePoint7Y" fmla="*/ 200105 h 1193800"/>
              <a:gd name="GluePoint8X" fmla="*/ 2298700 w 5753100"/>
              <a:gd name="GluePoint8Y" fmla="*/ 0 h 11938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Lst>
            <a:rect l="textAreaLeft" t="textAreaTop" r="textAreaRight" b="textAreaBottom"/>
            <a:pathLst>
              <a:path w="5753100" h="1193800">
                <a:moveTo>
                  <a:pt x="2298700" y="0"/>
                </a:moveTo>
                <a:cubicBezTo>
                  <a:pt x="4206512" y="0"/>
                  <a:pt x="5753100" y="392333"/>
                  <a:pt x="5753100" y="876300"/>
                </a:cubicBezTo>
                <a:cubicBezTo>
                  <a:pt x="5753100" y="967044"/>
                  <a:pt x="5698728" y="1054566"/>
                  <a:pt x="5597797" y="1136885"/>
                </a:cubicBezTo>
                <a:lnTo>
                  <a:pt x="5515680" y="1193800"/>
                </a:lnTo>
                <a:lnTo>
                  <a:pt x="0" y="1193800"/>
                </a:lnTo>
                <a:lnTo>
                  <a:pt x="0" y="223479"/>
                </a:lnTo>
                <a:lnTo>
                  <a:pt x="101381" y="200105"/>
                </a:lnTo>
                <a:cubicBezTo>
                  <a:pt x="698505" y="75095"/>
                  <a:pt x="1464032" y="0"/>
                  <a:pt x="2298700" y="0"/>
                </a:cubicBezTo>
                <a:close/>
              </a:path>
            </a:pathLst>
          </a:custGeom>
          <a:solidFill>
            <a:schemeClr val="dk1">
              <a:lumMod val="65000"/>
              <a:alpha val="27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pic>
        <p:nvPicPr>
          <p:cNvPr id="717" name="Picture Placeholder 4"/>
          <p:cNvPicPr/>
          <p:nvPr/>
        </p:nvPicPr>
        <p:blipFill>
          <a:blip r:embed="rId2"/>
          <a:srcRect l="12803" t="2669" r="28441" b="0"/>
          <a:stretch/>
        </p:blipFill>
        <p:spPr>
          <a:xfrm>
            <a:off x="276120" y="1130400"/>
            <a:ext cx="4793760" cy="5299920"/>
          </a:xfrm>
          <a:prstGeom prst="rect">
            <a:avLst/>
          </a:prstGeom>
          <a:noFill/>
          <a:ln w="0">
            <a:noFill/>
          </a:ln>
        </p:spPr>
      </p:pic>
      <p:sp>
        <p:nvSpPr>
          <p:cNvPr id="718" name="TextBox 7"/>
          <p:cNvSpPr/>
          <p:nvPr/>
        </p:nvSpPr>
        <p:spPr>
          <a:xfrm>
            <a:off x="6004080" y="3742560"/>
            <a:ext cx="4954320" cy="2540520"/>
          </a:xfrm>
          <a:prstGeom prst="rect">
            <a:avLst/>
          </a:prstGeom>
          <a:noFill/>
          <a:ln w="0">
            <a:noFill/>
          </a:ln>
        </p:spPr>
        <p:style>
          <a:lnRef idx="0"/>
          <a:fillRef idx="0"/>
          <a:effectRef idx="0"/>
          <a:fontRef idx="minor"/>
        </p:style>
        <p:txBody>
          <a:bodyPr anchor="t">
            <a:spAutoFit/>
          </a:bodyPr>
          <a:p>
            <a:pPr marL="171360" indent="-17136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Supporting connectivity which benefits local residents and other businesses</a:t>
            </a:r>
            <a:endParaRPr lang="en-GB" sz="1800" b="0" u="none" strike="noStrike">
              <a:solidFill>
                <a:srgbClr val="FFFFFF"/>
              </a:solidFill>
              <a:effectLst/>
              <a:uFillTx/>
              <a:latin typeface="Arial"/>
            </a:endParaRPr>
          </a:p>
          <a:p>
            <a:pPr marL="171360" indent="-17136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Amazing restaurants, which also benefits local residents</a:t>
            </a:r>
            <a:endParaRPr lang="en-GB" sz="1800" b="0" u="none" strike="noStrike">
              <a:solidFill>
                <a:srgbClr val="FFFFFF"/>
              </a:solidFill>
              <a:effectLst/>
              <a:uFillTx/>
              <a:latin typeface="Arial"/>
            </a:endParaRPr>
          </a:p>
          <a:p>
            <a:pPr marL="171360" indent="-17136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Supporting arts, sports and other events, contributing to our vibrant island life</a:t>
            </a:r>
            <a:endParaRPr lang="en-GB" sz="1800" b="0" u="none" strike="noStrike">
              <a:solidFill>
                <a:srgbClr val="FFFFFF"/>
              </a:solidFill>
              <a:effectLst/>
              <a:uFillTx/>
              <a:latin typeface="Arial"/>
            </a:endParaRPr>
          </a:p>
        </p:txBody>
      </p:sp>
      <p:pic>
        <p:nvPicPr>
          <p:cNvPr id="719" name="Picture 11" descr="A black background with white text&#10;&#10;Description automatically generated"/>
          <p:cNvPicPr/>
          <p:nvPr/>
        </p:nvPicPr>
        <p:blipFill>
          <a:blip r:embed="rId3"/>
          <a:stretch/>
        </p:blipFill>
        <p:spPr>
          <a:xfrm>
            <a:off x="5753160" y="2596680"/>
            <a:ext cx="6197400" cy="987480"/>
          </a:xfrm>
          <a:prstGeom prst="rect">
            <a:avLst/>
          </a:prstGeom>
          <a:noFill/>
          <a:ln w="0">
            <a:noFill/>
          </a:ln>
        </p:spPr>
      </p:pic>
    </p:spTree>
  </p:cSld>
  <p:transition spd="slow">
    <p:push dir="r"/>
  </p:transition>
  <p:timing>
    <p:tnLst>
      <p:par>
        <p:cTn id="445" dur="indefinite" restart="never" nodeType="tmRoot">
          <p:childTnLst>
            <p:seq>
              <p:cTn id="446" dur="indefinite" nodeType="mainSeq">
                <p:childTnLst>
                  <p:par>
                    <p:cTn id="447" fill="hold" nodeType="clickEffect">
                      <p:stCondLst>
                        <p:cond delay="0"/>
                      </p:stCondLst>
                      <p:childTnLst>
                        <p:par>
                          <p:cTn id="448" fill="hold" nodeType="withEffect">
                            <p:stCondLst>
                              <p:cond delay="0"/>
                            </p:stCondLst>
                            <p:childTnLst>
                              <p:par>
                                <p:cTn id="449" presetID="2" presetClass="entr" fill="hold" nodeType="withEffect" presetSubtype="4">
                                  <p:stCondLst>
                                    <p:cond delay="0"/>
                                  </p:stCondLst>
                                  <p:childTnLst>
                                    <p:set>
                                      <p:cBhvr>
                                        <p:cTn id="450" dur="1" fill="hold">
                                          <p:stCondLst>
                                            <p:cond delay="0"/>
                                          </p:stCondLst>
                                        </p:cTn>
                                        <p:tgtEl>
                                          <p:spTgt spid="709">
                                            <p:txEl>
                                              <p:pRg st="0" end="0"/>
                                            </p:txEl>
                                          </p:spTgt>
                                        </p:tgtEl>
                                        <p:attrNameLst>
                                          <p:attrName>style.visibility</p:attrName>
                                        </p:attrNameLst>
                                      </p:cBhvr>
                                      <p:to>
                                        <p:strVal val="visible"/>
                                      </p:to>
                                    </p:set>
                                    <p:anim calcmode="lin" valueType="num">
                                      <p:cBhvr additive="repl">
                                        <p:cTn id="451" dur="1000" fill="hold"/>
                                        <p:tgtEl>
                                          <p:spTgt spid="709">
                                            <p:txEl>
                                              <p:pRg st="0" end="0"/>
                                            </p:txEl>
                                          </p:spTgt>
                                        </p:tgtEl>
                                        <p:attrNameLst>
                                          <p:attrName>ppt_x</p:attrName>
                                        </p:attrNameLst>
                                      </p:cBhvr>
                                      <p:tavLst>
                                        <p:tav>
                                          <p:val>
                                            <p:strVal val="#ppt_x"/>
                                          </p:val>
                                        </p:tav>
                                        <p:tav tm="100000">
                                          <p:val>
                                            <p:strVal val="#ppt_x"/>
                                          </p:val>
                                        </p:tav>
                                      </p:tavLst>
                                    </p:anim>
                                    <p:anim calcmode="lin" valueType="num">
                                      <p:cBhvr additive="repl">
                                        <p:cTn id="452" dur="1000" fill="hold"/>
                                        <p:tgtEl>
                                          <p:spTgt spid="709">
                                            <p:txEl>
                                              <p:pRg st="0" end="0"/>
                                            </p:txEl>
                                          </p:spTgt>
                                        </p:tgtEl>
                                        <p:attrNameLst>
                                          <p:attrName>ppt_y</p:attrName>
                                        </p:attrNameLst>
                                      </p:cBhvr>
                                      <p:tavLst>
                                        <p:tav>
                                          <p:val>
                                            <p:strVal val="1+#ppt_h/2"/>
                                          </p:val>
                                        </p:tav>
                                        <p:tav tm="100000">
                                          <p:val>
                                            <p:strVal val="#ppt_y"/>
                                          </p:val>
                                        </p:tav>
                                      </p:tavLst>
                                    </p:anim>
                                  </p:childTnLst>
                                </p:cTn>
                              </p:par>
                              <p:par>
                                <p:cTn id="453" presetID="2" presetClass="entr" fill="hold" nodeType="withEffect" presetSubtype="2">
                                  <p:stCondLst>
                                    <p:cond delay="0"/>
                                  </p:stCondLst>
                                  <p:childTnLst>
                                    <p:set>
                                      <p:cBhvr>
                                        <p:cTn id="454" dur="1" fill="hold">
                                          <p:stCondLst>
                                            <p:cond delay="0"/>
                                          </p:stCondLst>
                                        </p:cTn>
                                        <p:tgtEl>
                                          <p:spTgt spid="710"/>
                                        </p:tgtEl>
                                        <p:attrNameLst>
                                          <p:attrName>style.visibility</p:attrName>
                                        </p:attrNameLst>
                                      </p:cBhvr>
                                      <p:to>
                                        <p:strVal val="visible"/>
                                      </p:to>
                                    </p:set>
                                    <p:anim calcmode="lin" valueType="num">
                                      <p:cBhvr additive="repl">
                                        <p:cTn id="455" dur="1000" fill="hold"/>
                                        <p:tgtEl>
                                          <p:spTgt spid="710"/>
                                        </p:tgtEl>
                                        <p:attrNameLst>
                                          <p:attrName>ppt_x</p:attrName>
                                        </p:attrNameLst>
                                      </p:cBhvr>
                                      <p:tavLst>
                                        <p:tav>
                                          <p:val>
                                            <p:strVal val="1+#ppt_w/2"/>
                                          </p:val>
                                        </p:tav>
                                        <p:tav tm="100000">
                                          <p:val>
                                            <p:strVal val="#ppt_x"/>
                                          </p:val>
                                        </p:tav>
                                      </p:tavLst>
                                    </p:anim>
                                    <p:anim calcmode="lin" valueType="num">
                                      <p:cBhvr additive="repl">
                                        <p:cTn id="456" dur="1000" fill="hold"/>
                                        <p:tgtEl>
                                          <p:spTgt spid="710"/>
                                        </p:tgtEl>
                                        <p:attrNameLst>
                                          <p:attrName>ppt_y</p:attrName>
                                        </p:attrNameLst>
                                      </p:cBhvr>
                                      <p:tavLst>
                                        <p:tav>
                                          <p:val>
                                            <p:strVal val="#ppt_y"/>
                                          </p:val>
                                        </p:tav>
                                        <p:tav tm="100000">
                                          <p:val>
                                            <p:strVal val="#ppt_y"/>
                                          </p:val>
                                        </p:tav>
                                      </p:tavLst>
                                    </p:anim>
                                  </p:childTnLst>
                                </p:cTn>
                              </p:par>
                              <p:par>
                                <p:cTn id="457" presetID="2" presetClass="entr" fill="hold" nodeType="withEffect" presetSubtype="2">
                                  <p:stCondLst>
                                    <p:cond delay="0"/>
                                  </p:stCondLst>
                                  <p:childTnLst>
                                    <p:set>
                                      <p:cBhvr>
                                        <p:cTn id="458" dur="1" fill="hold">
                                          <p:stCondLst>
                                            <p:cond delay="0"/>
                                          </p:stCondLst>
                                        </p:cTn>
                                        <p:tgtEl>
                                          <p:spTgt spid="711"/>
                                        </p:tgtEl>
                                        <p:attrNameLst>
                                          <p:attrName>style.visibility</p:attrName>
                                        </p:attrNameLst>
                                      </p:cBhvr>
                                      <p:to>
                                        <p:strVal val="visible"/>
                                      </p:to>
                                    </p:set>
                                    <p:anim calcmode="lin" valueType="num">
                                      <p:cBhvr additive="repl">
                                        <p:cTn id="459" dur="1000" fill="hold"/>
                                        <p:tgtEl>
                                          <p:spTgt spid="711"/>
                                        </p:tgtEl>
                                        <p:attrNameLst>
                                          <p:attrName>ppt_x</p:attrName>
                                        </p:attrNameLst>
                                      </p:cBhvr>
                                      <p:tavLst>
                                        <p:tav>
                                          <p:val>
                                            <p:strVal val="1+#ppt_w/2"/>
                                          </p:val>
                                        </p:tav>
                                        <p:tav tm="100000">
                                          <p:val>
                                            <p:strVal val="#ppt_x"/>
                                          </p:val>
                                        </p:tav>
                                      </p:tavLst>
                                    </p:anim>
                                    <p:anim calcmode="lin" valueType="num">
                                      <p:cBhvr additive="repl">
                                        <p:cTn id="460" dur="1000" fill="hold"/>
                                        <p:tgtEl>
                                          <p:spTgt spid="711"/>
                                        </p:tgtEl>
                                        <p:attrNameLst>
                                          <p:attrName>ppt_y</p:attrName>
                                        </p:attrNameLst>
                                      </p:cBhvr>
                                      <p:tavLst>
                                        <p:tav>
                                          <p:val>
                                            <p:strVal val="#ppt_y"/>
                                          </p:val>
                                        </p:tav>
                                        <p:tav tm="100000">
                                          <p:val>
                                            <p:strVal val="#ppt_y"/>
                                          </p:val>
                                        </p:tav>
                                      </p:tavLst>
                                    </p:anim>
                                  </p:childTnLst>
                                </p:cTn>
                              </p:par>
                              <p:par>
                                <p:cTn id="461" presetID="2" presetClass="entr" fill="hold" nodeType="withEffect" presetSubtype="8">
                                  <p:stCondLst>
                                    <p:cond delay="0"/>
                                  </p:stCondLst>
                                  <p:childTnLst>
                                    <p:set>
                                      <p:cBhvr>
                                        <p:cTn id="462" dur="1" fill="hold">
                                          <p:stCondLst>
                                            <p:cond delay="0"/>
                                          </p:stCondLst>
                                        </p:cTn>
                                        <p:tgtEl>
                                          <p:spTgt spid="708"/>
                                        </p:tgtEl>
                                        <p:attrNameLst>
                                          <p:attrName>style.visibility</p:attrName>
                                        </p:attrNameLst>
                                      </p:cBhvr>
                                      <p:to>
                                        <p:strVal val="visible"/>
                                      </p:to>
                                    </p:set>
                                    <p:anim calcmode="lin" valueType="num">
                                      <p:cBhvr additive="repl">
                                        <p:cTn id="463" dur="1000" fill="hold"/>
                                        <p:tgtEl>
                                          <p:spTgt spid="708"/>
                                        </p:tgtEl>
                                        <p:attrNameLst>
                                          <p:attrName>ppt_x</p:attrName>
                                        </p:attrNameLst>
                                      </p:cBhvr>
                                      <p:tavLst>
                                        <p:tav>
                                          <p:val>
                                            <p:strVal val="0-#ppt_w/2"/>
                                          </p:val>
                                        </p:tav>
                                        <p:tav tm="100000">
                                          <p:val>
                                            <p:strVal val="#ppt_x"/>
                                          </p:val>
                                        </p:tav>
                                      </p:tavLst>
                                    </p:anim>
                                    <p:anim calcmode="lin" valueType="num">
                                      <p:cBhvr additive="repl">
                                        <p:cTn id="464" dur="1000" fill="hold"/>
                                        <p:tgtEl>
                                          <p:spTgt spid="708"/>
                                        </p:tgtEl>
                                        <p:attrNameLst>
                                          <p:attrName>ppt_y</p:attrName>
                                        </p:attrNameLst>
                                      </p:cBhvr>
                                      <p:tavLst>
                                        <p:tav>
                                          <p:val>
                                            <p:strVal val="#ppt_y"/>
                                          </p:val>
                                        </p:tav>
                                        <p:tav tm="100000">
                                          <p:val>
                                            <p:strVal val="#ppt_y"/>
                                          </p:val>
                                        </p:tav>
                                      </p:tavLst>
                                    </p:anim>
                                  </p:childTnLst>
                                </p:cTn>
                              </p:par>
                              <p:par>
                                <p:cTn id="465" presetID="2" presetClass="entr" fill="hold" nodeType="withEffect" presetSubtype="2">
                                  <p:stCondLst>
                                    <p:cond delay="0"/>
                                  </p:stCondLst>
                                  <p:childTnLst>
                                    <p:set>
                                      <p:cBhvr>
                                        <p:cTn id="466" dur="1" fill="hold">
                                          <p:stCondLst>
                                            <p:cond delay="0"/>
                                          </p:stCondLst>
                                        </p:cTn>
                                        <p:tgtEl>
                                          <p:spTgt spid="713"/>
                                        </p:tgtEl>
                                        <p:attrNameLst>
                                          <p:attrName>style.visibility</p:attrName>
                                        </p:attrNameLst>
                                      </p:cBhvr>
                                      <p:to>
                                        <p:strVal val="visible"/>
                                      </p:to>
                                    </p:set>
                                    <p:anim calcmode="lin" valueType="num">
                                      <p:cBhvr additive="repl">
                                        <p:cTn id="467" dur="1000" fill="hold"/>
                                        <p:tgtEl>
                                          <p:spTgt spid="713"/>
                                        </p:tgtEl>
                                        <p:attrNameLst>
                                          <p:attrName>ppt_x</p:attrName>
                                        </p:attrNameLst>
                                      </p:cBhvr>
                                      <p:tavLst>
                                        <p:tav>
                                          <p:val>
                                            <p:strVal val="1+#ppt_w/2"/>
                                          </p:val>
                                        </p:tav>
                                        <p:tav tm="100000">
                                          <p:val>
                                            <p:strVal val="#ppt_x"/>
                                          </p:val>
                                        </p:tav>
                                      </p:tavLst>
                                    </p:anim>
                                    <p:anim calcmode="lin" valueType="num">
                                      <p:cBhvr additive="repl">
                                        <p:cTn id="468" dur="1000" fill="hold"/>
                                        <p:tgtEl>
                                          <p:spTgt spid="713"/>
                                        </p:tgtEl>
                                        <p:attrNameLst>
                                          <p:attrName>ppt_y</p:attrName>
                                        </p:attrNameLst>
                                      </p:cBhvr>
                                      <p:tavLst>
                                        <p:tav>
                                          <p:val>
                                            <p:strVal val="#ppt_y"/>
                                          </p:val>
                                        </p:tav>
                                        <p:tav tm="100000">
                                          <p:val>
                                            <p:strVal val="#ppt_y"/>
                                          </p:val>
                                        </p:tav>
                                      </p:tavLst>
                                    </p:anim>
                                  </p:childTnLst>
                                </p:cTn>
                              </p:par>
                              <p:par>
                                <p:cTn id="469" presetID="2" presetClass="entr" fill="hold" nodeType="withEffect" presetSubtype="2">
                                  <p:stCondLst>
                                    <p:cond delay="0"/>
                                  </p:stCondLst>
                                  <p:childTnLst>
                                    <p:set>
                                      <p:cBhvr>
                                        <p:cTn id="470" dur="1" fill="hold">
                                          <p:stCondLst>
                                            <p:cond delay="0"/>
                                          </p:stCondLst>
                                        </p:cTn>
                                        <p:tgtEl>
                                          <p:spTgt spid="714"/>
                                        </p:tgtEl>
                                        <p:attrNameLst>
                                          <p:attrName>style.visibility</p:attrName>
                                        </p:attrNameLst>
                                      </p:cBhvr>
                                      <p:to>
                                        <p:strVal val="visible"/>
                                      </p:to>
                                    </p:set>
                                    <p:anim calcmode="lin" valueType="num">
                                      <p:cBhvr additive="repl">
                                        <p:cTn id="471" dur="1000" fill="hold"/>
                                        <p:tgtEl>
                                          <p:spTgt spid="714"/>
                                        </p:tgtEl>
                                        <p:attrNameLst>
                                          <p:attrName>ppt_x</p:attrName>
                                        </p:attrNameLst>
                                      </p:cBhvr>
                                      <p:tavLst>
                                        <p:tav>
                                          <p:val>
                                            <p:strVal val="1+#ppt_w/2"/>
                                          </p:val>
                                        </p:tav>
                                        <p:tav tm="100000">
                                          <p:val>
                                            <p:strVal val="#ppt_x"/>
                                          </p:val>
                                        </p:tav>
                                      </p:tavLst>
                                    </p:anim>
                                    <p:anim calcmode="lin" valueType="num">
                                      <p:cBhvr additive="repl">
                                        <p:cTn id="472" dur="1000" fill="hold"/>
                                        <p:tgtEl>
                                          <p:spTgt spid="714"/>
                                        </p:tgtEl>
                                        <p:attrNameLst>
                                          <p:attrName>ppt_y</p:attrName>
                                        </p:attrNameLst>
                                      </p:cBhvr>
                                      <p:tavLst>
                                        <p:tav>
                                          <p:val>
                                            <p:strVal val="#ppt_y"/>
                                          </p:val>
                                        </p:tav>
                                        <p:tav tm="100000">
                                          <p:val>
                                            <p:strVal val="#ppt_y"/>
                                          </p:val>
                                        </p:tav>
                                      </p:tavLst>
                                    </p:anim>
                                  </p:childTnLst>
                                </p:cTn>
                              </p:par>
                              <p:par>
                                <p:cTn id="473" presetID="2" presetClass="entr" fill="hold" nodeType="withEffect" presetSubtype="4">
                                  <p:stCondLst>
                                    <p:cond delay="0"/>
                                  </p:stCondLst>
                                  <p:childTnLst>
                                    <p:set>
                                      <p:cBhvr>
                                        <p:cTn id="474" dur="1" fill="hold">
                                          <p:stCondLst>
                                            <p:cond delay="0"/>
                                          </p:stCondLst>
                                        </p:cTn>
                                        <p:tgtEl>
                                          <p:spTgt spid="716"/>
                                        </p:tgtEl>
                                        <p:attrNameLst>
                                          <p:attrName>style.visibility</p:attrName>
                                        </p:attrNameLst>
                                      </p:cBhvr>
                                      <p:to>
                                        <p:strVal val="visible"/>
                                      </p:to>
                                    </p:set>
                                    <p:anim calcmode="lin" valueType="num">
                                      <p:cBhvr additive="repl">
                                        <p:cTn id="475" dur="1000" fill="hold"/>
                                        <p:tgtEl>
                                          <p:spTgt spid="716"/>
                                        </p:tgtEl>
                                        <p:attrNameLst>
                                          <p:attrName>ppt_x</p:attrName>
                                        </p:attrNameLst>
                                      </p:cBhvr>
                                      <p:tavLst>
                                        <p:tav>
                                          <p:val>
                                            <p:strVal val="#ppt_x"/>
                                          </p:val>
                                        </p:tav>
                                        <p:tav tm="100000">
                                          <p:val>
                                            <p:strVal val="#ppt_x"/>
                                          </p:val>
                                        </p:tav>
                                      </p:tavLst>
                                    </p:anim>
                                    <p:anim calcmode="lin" valueType="num">
                                      <p:cBhvr additive="repl">
                                        <p:cTn id="476" dur="1000" fill="hold"/>
                                        <p:tgtEl>
                                          <p:spTgt spid="716"/>
                                        </p:tgtEl>
                                        <p:attrNameLst>
                                          <p:attrName>ppt_y</p:attrName>
                                        </p:attrNameLst>
                                      </p:cBhvr>
                                      <p:tavLst>
                                        <p:tav>
                                          <p:val>
                                            <p:strVal val="1+#ppt_h/2"/>
                                          </p:val>
                                        </p:tav>
                                        <p:tav tm="100000">
                                          <p:val>
                                            <p:strVal val="#ppt_y"/>
                                          </p:val>
                                        </p:tav>
                                      </p:tavLst>
                                    </p:anim>
                                  </p:childTnLst>
                                </p:cTn>
                              </p:par>
                              <p:par>
                                <p:cTn id="477" presetID="2" presetClass="entr" fill="hold" nodeType="withEffect" presetSubtype="4">
                                  <p:stCondLst>
                                    <p:cond delay="0"/>
                                  </p:stCondLst>
                                  <p:childTnLst>
                                    <p:set>
                                      <p:cBhvr>
                                        <p:cTn id="478" dur="1" fill="hold">
                                          <p:stCondLst>
                                            <p:cond delay="0"/>
                                          </p:stCondLst>
                                        </p:cTn>
                                        <p:tgtEl>
                                          <p:spTgt spid="718"/>
                                        </p:tgtEl>
                                        <p:attrNameLst>
                                          <p:attrName>style.visibility</p:attrName>
                                        </p:attrNameLst>
                                      </p:cBhvr>
                                      <p:to>
                                        <p:strVal val="visible"/>
                                      </p:to>
                                    </p:set>
                                    <p:anim calcmode="lin" valueType="num">
                                      <p:cBhvr additive="repl">
                                        <p:cTn id="479" dur="1000" fill="hold"/>
                                        <p:tgtEl>
                                          <p:spTgt spid="718"/>
                                        </p:tgtEl>
                                        <p:attrNameLst>
                                          <p:attrName>ppt_x</p:attrName>
                                        </p:attrNameLst>
                                      </p:cBhvr>
                                      <p:tavLst>
                                        <p:tav>
                                          <p:val>
                                            <p:strVal val="#ppt_x"/>
                                          </p:val>
                                        </p:tav>
                                        <p:tav tm="100000">
                                          <p:val>
                                            <p:strVal val="#ppt_x"/>
                                          </p:val>
                                        </p:tav>
                                      </p:tavLst>
                                    </p:anim>
                                    <p:anim calcmode="lin" valueType="num">
                                      <p:cBhvr additive="repl">
                                        <p:cTn id="480" dur="1000" fill="hold"/>
                                        <p:tgtEl>
                                          <p:spTgt spid="718"/>
                                        </p:tgtEl>
                                        <p:attrNameLst>
                                          <p:attrName>ppt_y</p:attrName>
                                        </p:attrNameLst>
                                      </p:cBhvr>
                                      <p:tavLst>
                                        <p:tav>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8" name="Rectangle 39"/>
          <p:cNvSpPr/>
          <p:nvPr/>
        </p:nvSpPr>
        <p:spPr>
          <a:xfrm>
            <a:off x="0" y="0"/>
            <a:ext cx="12191760" cy="6857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539" name="Freeform: Shape 29"/>
          <p:cNvSpPr/>
          <p:nvPr/>
        </p:nvSpPr>
        <p:spPr>
          <a:xfrm>
            <a:off x="0" y="2425680"/>
            <a:ext cx="5752800" cy="4431960"/>
          </a:xfrm>
          <a:custGeom>
            <a:avLst/>
            <a:gdLst>
              <a:gd name="textAreaLeft" fmla="*/ 0 w 5752800"/>
              <a:gd name="textAreaRight" fmla="*/ 5753160 w 5752800"/>
              <a:gd name="textAreaTop" fmla="*/ 0 h 4431960"/>
              <a:gd name="textAreaBottom" fmla="*/ 4432320 h 4431960"/>
              <a:gd name="GluePoint1X" fmla="*/ 2298700 w 5753100"/>
              <a:gd name="GluePoint1Y" fmla="*/ 0 h 1193800"/>
              <a:gd name="GluePoint2X" fmla="*/ 5753100 w 5753100"/>
              <a:gd name="GluePoint2Y" fmla="*/ 876300 h 1193800"/>
              <a:gd name="GluePoint3X" fmla="*/ 5597797 w 5753100"/>
              <a:gd name="GluePoint3Y" fmla="*/ 1136885 h 1193800"/>
              <a:gd name="GluePoint4X" fmla="*/ 5515680 w 5753100"/>
              <a:gd name="GluePoint4Y" fmla="*/ 1193800 h 1193800"/>
              <a:gd name="GluePoint5X" fmla="*/ 0 w 5753100"/>
              <a:gd name="GluePoint5Y" fmla="*/ 1193800 h 1193800"/>
              <a:gd name="GluePoint6X" fmla="*/ 0 w 5753100"/>
              <a:gd name="GluePoint6Y" fmla="*/ 223479 h 1193800"/>
              <a:gd name="GluePoint7X" fmla="*/ 101381 w 5753100"/>
              <a:gd name="GluePoint7Y" fmla="*/ 200105 h 1193800"/>
              <a:gd name="GluePoint8X" fmla="*/ 2298700 w 5753100"/>
              <a:gd name="GluePoint8Y" fmla="*/ 0 h 11938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Lst>
            <a:rect l="textAreaLeft" t="textAreaTop" r="textAreaRight" b="textAreaBottom"/>
            <a:pathLst>
              <a:path w="5753100" h="1193800">
                <a:moveTo>
                  <a:pt x="2298700" y="0"/>
                </a:moveTo>
                <a:cubicBezTo>
                  <a:pt x="4206512" y="0"/>
                  <a:pt x="5753100" y="392333"/>
                  <a:pt x="5753100" y="876300"/>
                </a:cubicBezTo>
                <a:cubicBezTo>
                  <a:pt x="5753100" y="967044"/>
                  <a:pt x="5698728" y="1054566"/>
                  <a:pt x="5597797" y="1136885"/>
                </a:cubicBezTo>
                <a:lnTo>
                  <a:pt x="5515680" y="1193800"/>
                </a:lnTo>
                <a:lnTo>
                  <a:pt x="0" y="1193800"/>
                </a:lnTo>
                <a:lnTo>
                  <a:pt x="0" y="223479"/>
                </a:lnTo>
                <a:lnTo>
                  <a:pt x="101381" y="200105"/>
                </a:lnTo>
                <a:cubicBezTo>
                  <a:pt x="698505" y="75095"/>
                  <a:pt x="1464032" y="0"/>
                  <a:pt x="2298700" y="0"/>
                </a:cubicBezTo>
                <a:close/>
              </a:path>
            </a:pathLst>
          </a:custGeom>
          <a:solidFill>
            <a:schemeClr val="dk1">
              <a:lumMod val="65000"/>
              <a:alpha val="27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540" name="TextBox 31"/>
          <p:cNvSpPr/>
          <p:nvPr/>
        </p:nvSpPr>
        <p:spPr>
          <a:xfrm>
            <a:off x="6004080" y="2032560"/>
            <a:ext cx="4079520" cy="1918800"/>
          </a:xfrm>
          <a:prstGeom prst="rect">
            <a:avLst/>
          </a:prstGeom>
          <a:noFill/>
          <a:ln w="0">
            <a:noFill/>
          </a:ln>
        </p:spPr>
        <p:style>
          <a:lnRef idx="0"/>
          <a:fillRef idx="0"/>
          <a:effectRef idx="0"/>
          <a:fontRef idx="minor"/>
        </p:style>
        <p:txBody>
          <a:bodyPr anchor="t">
            <a:spAutoFit/>
          </a:bodyPr>
          <a:p>
            <a:pPr>
              <a:lnSpc>
                <a:spcPct val="150000"/>
              </a:lnSpc>
            </a:pPr>
            <a:r>
              <a:rPr lang="en-GB" sz="1600" b="0" u="none" strike="noStrike">
                <a:solidFill>
                  <a:schemeClr val="lt1"/>
                </a:solidFill>
                <a:effectLst/>
                <a:uFillTx/>
                <a:latin typeface="Open Sans"/>
                <a:ea typeface="Open Sans"/>
              </a:rPr>
              <a:t>About you…</a:t>
            </a:r>
            <a:endParaRPr lang="en-GB" sz="1600" b="0" u="none" strike="noStrike">
              <a:solidFill>
                <a:srgbClr val="FFFFFF"/>
              </a:solidFill>
              <a:effectLst/>
              <a:uFillTx/>
              <a:latin typeface="Arial"/>
            </a:endParaRPr>
          </a:p>
          <a:p>
            <a:pPr>
              <a:lnSpc>
                <a:spcPct val="150000"/>
              </a:lnSpc>
            </a:pPr>
            <a:endParaRPr lang="en-GB" sz="1600" b="0" u="none" strike="noStrike">
              <a:solidFill>
                <a:srgbClr val="FFFFFF"/>
              </a:solidFill>
              <a:effectLst/>
              <a:uFillTx/>
              <a:latin typeface="Arial"/>
            </a:endParaRPr>
          </a:p>
          <a:p>
            <a:pPr>
              <a:lnSpc>
                <a:spcPct val="150000"/>
              </a:lnSpc>
            </a:pPr>
            <a:r>
              <a:rPr lang="en-US" sz="1600" b="1" u="none" strike="noStrike">
                <a:solidFill>
                  <a:schemeClr val="lt1"/>
                </a:solidFill>
                <a:effectLst/>
                <a:uFillTx/>
                <a:latin typeface="Open Sans"/>
                <a:ea typeface="Open Sans"/>
              </a:rPr>
              <a:t>Please adapt slide to be relevant to you / Taxi / Tour.</a:t>
            </a:r>
            <a:endParaRPr lang="en-GB" sz="1600" b="0" u="none" strike="noStrike">
              <a:solidFill>
                <a:srgbClr val="FFFFFF"/>
              </a:solidFill>
              <a:effectLst/>
              <a:uFillTx/>
              <a:latin typeface="Arial"/>
            </a:endParaRPr>
          </a:p>
          <a:p>
            <a:pPr>
              <a:lnSpc>
                <a:spcPct val="150000"/>
              </a:lnSpc>
            </a:pPr>
            <a:endParaRPr lang="en-GB" sz="1600" b="0" u="none" strike="noStrike">
              <a:solidFill>
                <a:srgbClr val="FFFFFF"/>
              </a:solidFill>
              <a:effectLst/>
              <a:uFillTx/>
              <a:latin typeface="Arial"/>
            </a:endParaRPr>
          </a:p>
        </p:txBody>
      </p:sp>
      <p:sp>
        <p:nvSpPr>
          <p:cNvPr id="541" name="Freeform: Shape 34"/>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542" name="PlaceHolder 1"/>
          <p:cNvSpPr>
            <a:spLocks noGrp="1"/>
          </p:cNvSpPr>
          <p:nvPr>
            <p:ph/>
          </p:nvPr>
        </p:nvSpPr>
        <p:spPr>
          <a:xfrm>
            <a:off x="5962680" y="876240"/>
            <a:ext cx="4371480" cy="1352160"/>
          </a:xfrm>
          <a:prstGeom prst="rect">
            <a:avLst/>
          </a:prstGeom>
          <a:noFill/>
          <a:ln w="0">
            <a:noFill/>
          </a:ln>
        </p:spPr>
        <p:txBody>
          <a:bodyPr numCol="1" spcCol="0" lIns="91440" tIns="45720" rIns="91440" bIns="45720" anchor="ctr">
            <a:noAutofit/>
          </a:bodyPr>
          <a:p>
            <a:pPr indent="0" algn="l">
              <a:lnSpc>
                <a:spcPct val="100000"/>
              </a:lnSpc>
              <a:spcBef>
                <a:spcPts val="1001"/>
              </a:spcBef>
              <a:buNone/>
              <a:tabLst>
                <a:tab pos="0" algn="l"/>
              </a:tabLst>
            </a:pPr>
            <a:r>
              <a:rPr lang="en-US" sz="4000" b="1" u="none" strike="noStrike">
                <a:solidFill>
                  <a:schemeClr val="dk2">
                    <a:lumMod val="75000"/>
                  </a:schemeClr>
                </a:solidFill>
                <a:effectLst/>
                <a:uFillTx/>
                <a:latin typeface="Ubuntu"/>
              </a:rPr>
              <a:t>Your name</a:t>
            </a:r>
            <a:endParaRPr lang="en-US" sz="4000" b="1" u="none" strike="noStrike">
              <a:solidFill>
                <a:schemeClr val="lt2"/>
              </a:solidFill>
              <a:effectLst/>
              <a:uFillTx/>
              <a:latin typeface="Ubuntu"/>
            </a:endParaRPr>
          </a:p>
        </p:txBody>
      </p:sp>
      <p:sp>
        <p:nvSpPr>
          <p:cNvPr id="543" name="Freeform: Shape 66"/>
          <p:cNvSpPr/>
          <p:nvPr/>
        </p:nvSpPr>
        <p:spPr>
          <a:xfrm>
            <a:off x="10334520" y="-7560"/>
            <a:ext cx="2380320" cy="2358000"/>
          </a:xfrm>
          <a:custGeom>
            <a:avLst/>
            <a:gdLst>
              <a:gd name="textAreaLeft" fmla="*/ 0 w 2380320"/>
              <a:gd name="textAreaRight" fmla="*/ 2380680 w 2380320"/>
              <a:gd name="textAreaTop" fmla="*/ 0 h 2358000"/>
              <a:gd name="textAreaBottom" fmla="*/ 2358360 h 235800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544" name="Freeform 9"/>
          <p:cNvSpPr/>
          <p:nvPr/>
        </p:nvSpPr>
        <p:spPr>
          <a:xfrm>
            <a:off x="11706120" y="155268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545" name="TextBox 1"/>
          <p:cNvSpPr/>
          <p:nvPr/>
        </p:nvSpPr>
        <p:spPr>
          <a:xfrm>
            <a:off x="502920" y="526680"/>
            <a:ext cx="2564640" cy="369000"/>
          </a:xfrm>
          <a:prstGeom prst="rect">
            <a:avLst/>
          </a:prstGeom>
          <a:noFill/>
          <a:ln w="0">
            <a:noFill/>
          </a:ln>
        </p:spPr>
        <p:style>
          <a:lnRef idx="0"/>
          <a:fillRef idx="0"/>
          <a:effectRef idx="0"/>
          <a:fontRef idx="minor"/>
        </p:style>
        <p:txBody>
          <a:bodyPr lIns="90000" tIns="45000" rIns="90000" bIns="45000" anchor="t">
            <a:spAutoFit/>
          </a:bodyPr>
          <a:p>
            <a:pPr>
              <a:lnSpc>
                <a:spcPct val="100000"/>
              </a:lnSpc>
            </a:pPr>
            <a:r>
              <a:rPr lang="en-US" sz="1800" b="0" u="none" strike="noStrike">
                <a:solidFill>
                  <a:srgbClr val="0DB0CA"/>
                </a:solidFill>
                <a:effectLst/>
                <a:uFillTx/>
                <a:latin typeface="Ubuntu"/>
              </a:rPr>
              <a:t>Ambassador Scheme</a:t>
            </a:r>
            <a:endParaRPr lang="en-GB" sz="1800" b="0" u="none" strike="noStrike">
              <a:solidFill>
                <a:srgbClr val="FFFFFF"/>
              </a:solidFill>
              <a:effectLst/>
              <a:uFillTx/>
              <a:latin typeface="Arial"/>
            </a:endParaRPr>
          </a:p>
        </p:txBody>
      </p:sp>
      <p:pic>
        <p:nvPicPr>
          <p:cNvPr id="546" name="Picture 21"/>
          <p:cNvPicPr/>
          <p:nvPr/>
        </p:nvPicPr>
        <p:blipFill>
          <a:blip r:embed="rId1"/>
          <a:stretch/>
        </p:blipFill>
        <p:spPr>
          <a:xfrm>
            <a:off x="9811440" y="5977080"/>
            <a:ext cx="2158560" cy="653400"/>
          </a:xfrm>
          <a:prstGeom prst="rect">
            <a:avLst/>
          </a:prstGeom>
          <a:noFill/>
          <a:ln w="0">
            <a:noFill/>
          </a:ln>
        </p:spPr>
      </p:pic>
      <p:pic>
        <p:nvPicPr>
          <p:cNvPr id="547" name="Picture Placeholder 4" descr="Two women standing on a hill overlooking a body of water&#10;&#10;Description automatically generated"/>
          <p:cNvPicPr/>
          <p:nvPr/>
        </p:nvPicPr>
        <p:blipFill>
          <a:blip r:embed="rId2"/>
          <a:srcRect l="19205" t="0" r="19205" b="0"/>
          <a:stretch/>
        </p:blipFill>
        <p:spPr>
          <a:xfrm>
            <a:off x="276120" y="1143000"/>
            <a:ext cx="4781160" cy="5295600"/>
          </a:xfrm>
          <a:prstGeom prst="rect">
            <a:avLst/>
          </a:prstGeom>
          <a:noFill/>
          <a:ln w="0">
            <a:solidFill>
              <a:srgbClr val="04A8C4"/>
            </a:solidFill>
          </a:ln>
        </p:spPr>
      </p:pic>
      <p:pic>
        <p:nvPicPr>
          <p:cNvPr id="548" name="Picture 2"/>
          <p:cNvPicPr/>
          <p:nvPr/>
        </p:nvPicPr>
        <p:blipFill>
          <a:blip r:embed="rId3"/>
          <a:stretch/>
        </p:blipFill>
        <p:spPr>
          <a:xfrm>
            <a:off x="10958760" y="277560"/>
            <a:ext cx="956520" cy="956520"/>
          </a:xfrm>
          <a:prstGeom prst="rect">
            <a:avLst/>
          </a:prstGeom>
          <a:noFill/>
          <a:ln w="0">
            <a:noFill/>
          </a:ln>
        </p:spPr>
      </p:pic>
      <p:pic>
        <p:nvPicPr>
          <p:cNvPr id="549" name="Picture 3" descr="A yellow text on a black background&#10;&#10;Description automatically generated"/>
          <p:cNvPicPr/>
          <p:nvPr/>
        </p:nvPicPr>
        <p:blipFill>
          <a:blip r:embed="rId4"/>
          <a:stretch/>
        </p:blipFill>
        <p:spPr>
          <a:xfrm>
            <a:off x="8109720" y="6055200"/>
            <a:ext cx="1525680" cy="509400"/>
          </a:xfrm>
          <a:prstGeom prst="rect">
            <a:avLst/>
          </a:prstGeom>
          <a:noFill/>
          <a:ln w="0">
            <a:noFill/>
          </a:ln>
        </p:spPr>
      </p:pic>
    </p:spTree>
  </p:cSld>
  <p:transition spd="slow">
    <p:push dir="r"/>
  </p:transition>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fill="hold" nodeType="withEffect" presetSubtype="4">
                                  <p:stCondLst>
                                    <p:cond delay="0"/>
                                  </p:stCondLst>
                                  <p:childTnLst>
                                    <p:set>
                                      <p:cBhvr>
                                        <p:cTn id="6" dur="1" fill="hold">
                                          <p:stCondLst>
                                            <p:cond delay="0"/>
                                          </p:stCondLst>
                                        </p:cTn>
                                        <p:tgtEl>
                                          <p:spTgt spid="540"/>
                                        </p:tgtEl>
                                        <p:attrNameLst>
                                          <p:attrName>style.visibility</p:attrName>
                                        </p:attrNameLst>
                                      </p:cBhvr>
                                      <p:to>
                                        <p:strVal val="visible"/>
                                      </p:to>
                                    </p:set>
                                    <p:anim calcmode="lin" valueType="num">
                                      <p:cBhvr additive="repl">
                                        <p:cTn id="7" dur="1000" fill="hold"/>
                                        <p:tgtEl>
                                          <p:spTgt spid="540"/>
                                        </p:tgtEl>
                                        <p:attrNameLst>
                                          <p:attrName>ppt_x</p:attrName>
                                        </p:attrNameLst>
                                      </p:cBhvr>
                                      <p:tavLst>
                                        <p:tav>
                                          <p:val>
                                            <p:strVal val="#ppt_x"/>
                                          </p:val>
                                        </p:tav>
                                        <p:tav tm="100000">
                                          <p:val>
                                            <p:strVal val="#ppt_x"/>
                                          </p:val>
                                        </p:tav>
                                      </p:tavLst>
                                    </p:anim>
                                    <p:anim calcmode="lin" valueType="num">
                                      <p:cBhvr additive="repl">
                                        <p:cTn id="8" dur="1000" fill="hold"/>
                                        <p:tgtEl>
                                          <p:spTgt spid="540"/>
                                        </p:tgtEl>
                                        <p:attrNameLst>
                                          <p:attrName>ppt_y</p:attrName>
                                        </p:attrNameLst>
                                      </p:cBhvr>
                                      <p:tavLst>
                                        <p:tav>
                                          <p:val>
                                            <p:strVal val="1+#ppt_h/2"/>
                                          </p:val>
                                        </p:tav>
                                        <p:tav tm="100000">
                                          <p:val>
                                            <p:strVal val="#ppt_y"/>
                                          </p:val>
                                        </p:tav>
                                      </p:tavLst>
                                    </p:anim>
                                  </p:childTnLst>
                                </p:cTn>
                              </p:par>
                              <p:par>
                                <p:cTn id="9" presetID="2" presetClass="entr" fill="hold" nodeType="withEffect" presetSubtype="4">
                                  <p:stCondLst>
                                    <p:cond delay="0"/>
                                  </p:stCondLst>
                                  <p:childTnLst>
                                    <p:set>
                                      <p:cBhvr>
                                        <p:cTn id="10" dur="1" fill="hold">
                                          <p:stCondLst>
                                            <p:cond delay="0"/>
                                          </p:stCondLst>
                                        </p:cTn>
                                        <p:tgtEl>
                                          <p:spTgt spid="542">
                                            <p:txEl>
                                              <p:pRg st="0" end="0"/>
                                            </p:txEl>
                                          </p:spTgt>
                                        </p:tgtEl>
                                        <p:attrNameLst>
                                          <p:attrName>style.visibility</p:attrName>
                                        </p:attrNameLst>
                                      </p:cBhvr>
                                      <p:to>
                                        <p:strVal val="visible"/>
                                      </p:to>
                                    </p:set>
                                    <p:anim calcmode="lin" valueType="num">
                                      <p:cBhvr additive="repl">
                                        <p:cTn id="11" dur="1000" fill="hold"/>
                                        <p:tgtEl>
                                          <p:spTgt spid="542">
                                            <p:txEl>
                                              <p:pRg st="0" end="0"/>
                                            </p:txEl>
                                          </p:spTgt>
                                        </p:tgtEl>
                                        <p:attrNameLst>
                                          <p:attrName>ppt_x</p:attrName>
                                        </p:attrNameLst>
                                      </p:cBhvr>
                                      <p:tavLst>
                                        <p:tav>
                                          <p:val>
                                            <p:strVal val="#ppt_x"/>
                                          </p:val>
                                        </p:tav>
                                        <p:tav tm="100000">
                                          <p:val>
                                            <p:strVal val="#ppt_x"/>
                                          </p:val>
                                        </p:tav>
                                      </p:tavLst>
                                    </p:anim>
                                    <p:anim calcmode="lin" valueType="num">
                                      <p:cBhvr additive="repl">
                                        <p:cTn id="12" dur="1000" fill="hold"/>
                                        <p:tgtEl>
                                          <p:spTgt spid="542">
                                            <p:txEl>
                                              <p:pRg st="0" end="0"/>
                                            </p:txEl>
                                          </p:spTgt>
                                        </p:tgtEl>
                                        <p:attrNameLst>
                                          <p:attrName>ppt_y</p:attrName>
                                        </p:attrNameLst>
                                      </p:cBhvr>
                                      <p:tavLst>
                                        <p:tav>
                                          <p:val>
                                            <p:strVal val="1+#ppt_h/2"/>
                                          </p:val>
                                        </p:tav>
                                        <p:tav tm="100000">
                                          <p:val>
                                            <p:strVal val="#ppt_y"/>
                                          </p:val>
                                        </p:tav>
                                      </p:tavLst>
                                    </p:anim>
                                  </p:childTnLst>
                                </p:cTn>
                              </p:par>
                              <p:par>
                                <p:cTn id="13" presetID="2" presetClass="entr" fill="hold" nodeType="withEffect" presetSubtype="2">
                                  <p:stCondLst>
                                    <p:cond delay="0"/>
                                  </p:stCondLst>
                                  <p:childTnLst>
                                    <p:set>
                                      <p:cBhvr>
                                        <p:cTn id="14" dur="1" fill="hold">
                                          <p:stCondLst>
                                            <p:cond delay="0"/>
                                          </p:stCondLst>
                                        </p:cTn>
                                        <p:tgtEl>
                                          <p:spTgt spid="543"/>
                                        </p:tgtEl>
                                        <p:attrNameLst>
                                          <p:attrName>style.visibility</p:attrName>
                                        </p:attrNameLst>
                                      </p:cBhvr>
                                      <p:to>
                                        <p:strVal val="visible"/>
                                      </p:to>
                                    </p:set>
                                    <p:anim calcmode="lin" valueType="num">
                                      <p:cBhvr additive="repl">
                                        <p:cTn id="15" dur="1000" fill="hold"/>
                                        <p:tgtEl>
                                          <p:spTgt spid="543"/>
                                        </p:tgtEl>
                                        <p:attrNameLst>
                                          <p:attrName>ppt_x</p:attrName>
                                        </p:attrNameLst>
                                      </p:cBhvr>
                                      <p:tavLst>
                                        <p:tav>
                                          <p:val>
                                            <p:strVal val="1+#ppt_w/2"/>
                                          </p:val>
                                        </p:tav>
                                        <p:tav tm="100000">
                                          <p:val>
                                            <p:strVal val="#ppt_x"/>
                                          </p:val>
                                        </p:tav>
                                      </p:tavLst>
                                    </p:anim>
                                    <p:anim calcmode="lin" valueType="num">
                                      <p:cBhvr additive="repl">
                                        <p:cTn id="16" dur="1000" fill="hold"/>
                                        <p:tgtEl>
                                          <p:spTgt spid="543"/>
                                        </p:tgtEl>
                                        <p:attrNameLst>
                                          <p:attrName>ppt_y</p:attrName>
                                        </p:attrNameLst>
                                      </p:cBhvr>
                                      <p:tavLst>
                                        <p:tav>
                                          <p:val>
                                            <p:strVal val="#ppt_y"/>
                                          </p:val>
                                        </p:tav>
                                        <p:tav tm="100000">
                                          <p:val>
                                            <p:strVal val="#ppt_y"/>
                                          </p:val>
                                        </p:tav>
                                      </p:tavLst>
                                    </p:anim>
                                  </p:childTnLst>
                                </p:cTn>
                              </p:par>
                              <p:par>
                                <p:cTn id="17" presetID="2" presetClass="entr" fill="hold" nodeType="withEffect" presetSubtype="2">
                                  <p:stCondLst>
                                    <p:cond delay="0"/>
                                  </p:stCondLst>
                                  <p:childTnLst>
                                    <p:set>
                                      <p:cBhvr>
                                        <p:cTn id="18" dur="1" fill="hold">
                                          <p:stCondLst>
                                            <p:cond delay="0"/>
                                          </p:stCondLst>
                                        </p:cTn>
                                        <p:tgtEl>
                                          <p:spTgt spid="544"/>
                                        </p:tgtEl>
                                        <p:attrNameLst>
                                          <p:attrName>style.visibility</p:attrName>
                                        </p:attrNameLst>
                                      </p:cBhvr>
                                      <p:to>
                                        <p:strVal val="visible"/>
                                      </p:to>
                                    </p:set>
                                    <p:anim calcmode="lin" valueType="num">
                                      <p:cBhvr additive="repl">
                                        <p:cTn id="19" dur="1000" fill="hold"/>
                                        <p:tgtEl>
                                          <p:spTgt spid="544"/>
                                        </p:tgtEl>
                                        <p:attrNameLst>
                                          <p:attrName>ppt_x</p:attrName>
                                        </p:attrNameLst>
                                      </p:cBhvr>
                                      <p:tavLst>
                                        <p:tav>
                                          <p:val>
                                            <p:strVal val="1+#ppt_w/2"/>
                                          </p:val>
                                        </p:tav>
                                        <p:tav tm="100000">
                                          <p:val>
                                            <p:strVal val="#ppt_x"/>
                                          </p:val>
                                        </p:tav>
                                      </p:tavLst>
                                    </p:anim>
                                    <p:anim calcmode="lin" valueType="num">
                                      <p:cBhvr additive="repl">
                                        <p:cTn id="20" dur="1000" fill="hold"/>
                                        <p:tgtEl>
                                          <p:spTgt spid="544"/>
                                        </p:tgtEl>
                                        <p:attrNameLst>
                                          <p:attrName>ppt_y</p:attrName>
                                        </p:attrNameLst>
                                      </p:cBhvr>
                                      <p:tavLst>
                                        <p:tav>
                                          <p:val>
                                            <p:strVal val="#ppt_y"/>
                                          </p:val>
                                        </p:tav>
                                        <p:tav tm="100000">
                                          <p:val>
                                            <p:strVal val="#ppt_y"/>
                                          </p:val>
                                        </p:tav>
                                      </p:tavLst>
                                    </p:anim>
                                  </p:childTnLst>
                                </p:cTn>
                              </p:par>
                              <p:par>
                                <p:cTn id="21" presetID="2" presetClass="entr" fill="hold" nodeType="withEffect" presetSubtype="8">
                                  <p:stCondLst>
                                    <p:cond delay="0"/>
                                  </p:stCondLst>
                                  <p:childTnLst>
                                    <p:set>
                                      <p:cBhvr>
                                        <p:cTn id="22" dur="1" fill="hold">
                                          <p:stCondLst>
                                            <p:cond delay="0"/>
                                          </p:stCondLst>
                                        </p:cTn>
                                        <p:tgtEl>
                                          <p:spTgt spid="541"/>
                                        </p:tgtEl>
                                        <p:attrNameLst>
                                          <p:attrName>style.visibility</p:attrName>
                                        </p:attrNameLst>
                                      </p:cBhvr>
                                      <p:to>
                                        <p:strVal val="visible"/>
                                      </p:to>
                                    </p:set>
                                    <p:anim calcmode="lin" valueType="num">
                                      <p:cBhvr additive="repl">
                                        <p:cTn id="23" dur="1000" fill="hold"/>
                                        <p:tgtEl>
                                          <p:spTgt spid="541"/>
                                        </p:tgtEl>
                                        <p:attrNameLst>
                                          <p:attrName>ppt_x</p:attrName>
                                        </p:attrNameLst>
                                      </p:cBhvr>
                                      <p:tavLst>
                                        <p:tav>
                                          <p:val>
                                            <p:strVal val="0-#ppt_w/2"/>
                                          </p:val>
                                        </p:tav>
                                        <p:tav tm="100000">
                                          <p:val>
                                            <p:strVal val="#ppt_x"/>
                                          </p:val>
                                        </p:tav>
                                      </p:tavLst>
                                    </p:anim>
                                    <p:anim calcmode="lin" valueType="num">
                                      <p:cBhvr additive="repl">
                                        <p:cTn id="24" dur="1000" fill="hold"/>
                                        <p:tgtEl>
                                          <p:spTgt spid="541"/>
                                        </p:tgtEl>
                                        <p:attrNameLst>
                                          <p:attrName>ppt_y</p:attrName>
                                        </p:attrNameLst>
                                      </p:cBhvr>
                                      <p:tavLst>
                                        <p:tav>
                                          <p:val>
                                            <p:strVal val="#ppt_y"/>
                                          </p:val>
                                        </p:tav>
                                        <p:tav tm="100000">
                                          <p:val>
                                            <p:strVal val="#ppt_y"/>
                                          </p:val>
                                        </p:tav>
                                      </p:tavLst>
                                    </p:anim>
                                  </p:childTnLst>
                                </p:cTn>
                              </p:par>
                              <p:par>
                                <p:cTn id="25" presetID="2" presetClass="entr" fill="hold" nodeType="withEffect" presetSubtype="4">
                                  <p:stCondLst>
                                    <p:cond delay="0"/>
                                  </p:stCondLst>
                                  <p:childTnLst>
                                    <p:set>
                                      <p:cBhvr>
                                        <p:cTn id="26" dur="1" fill="hold">
                                          <p:stCondLst>
                                            <p:cond delay="0"/>
                                          </p:stCondLst>
                                        </p:cTn>
                                        <p:tgtEl>
                                          <p:spTgt spid="539"/>
                                        </p:tgtEl>
                                        <p:attrNameLst>
                                          <p:attrName>style.visibility</p:attrName>
                                        </p:attrNameLst>
                                      </p:cBhvr>
                                      <p:to>
                                        <p:strVal val="visible"/>
                                      </p:to>
                                    </p:set>
                                    <p:anim calcmode="lin" valueType="num">
                                      <p:cBhvr additive="repl">
                                        <p:cTn id="27" dur="1000" fill="hold"/>
                                        <p:tgtEl>
                                          <p:spTgt spid="539"/>
                                        </p:tgtEl>
                                        <p:attrNameLst>
                                          <p:attrName>ppt_x</p:attrName>
                                        </p:attrNameLst>
                                      </p:cBhvr>
                                      <p:tavLst>
                                        <p:tav>
                                          <p:val>
                                            <p:strVal val="#ppt_x"/>
                                          </p:val>
                                        </p:tav>
                                        <p:tav tm="100000">
                                          <p:val>
                                            <p:strVal val="#ppt_x"/>
                                          </p:val>
                                        </p:tav>
                                      </p:tavLst>
                                    </p:anim>
                                    <p:anim calcmode="lin" valueType="num">
                                      <p:cBhvr additive="repl">
                                        <p:cTn id="28" dur="1000" fill="hold"/>
                                        <p:tgtEl>
                                          <p:spTgt spid="539"/>
                                        </p:tgtEl>
                                        <p:attrNameLst>
                                          <p:attrName>ppt_y</p:attrName>
                                        </p:attrNameLst>
                                      </p:cBhvr>
                                      <p:tavLst>
                                        <p:tav>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0" name="Rectangle 39"/>
          <p:cNvSpPr/>
          <p:nvPr/>
        </p:nvSpPr>
        <p:spPr>
          <a:xfrm>
            <a:off x="0" y="0"/>
            <a:ext cx="12191760" cy="6857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721" name="TextBox 31"/>
          <p:cNvSpPr/>
          <p:nvPr/>
        </p:nvSpPr>
        <p:spPr>
          <a:xfrm>
            <a:off x="977760" y="2367360"/>
            <a:ext cx="11211480" cy="2125080"/>
          </a:xfrm>
          <a:prstGeom prst="rect">
            <a:avLst/>
          </a:prstGeom>
          <a:noFill/>
          <a:ln w="0">
            <a:noFill/>
          </a:ln>
        </p:spPr>
        <p:style>
          <a:lnRef idx="0"/>
          <a:fillRef idx="0"/>
          <a:effectRef idx="0"/>
          <a:fontRef idx="minor"/>
        </p:style>
        <p:txBody>
          <a:bodyPr anchor="t">
            <a:spAutoFit/>
          </a:bodyPr>
          <a:p>
            <a:pPr>
              <a:lnSpc>
                <a:spcPct val="150000"/>
              </a:lnSpc>
            </a:pPr>
            <a:endParaRPr lang="en-GB" sz="1800" b="0" u="none" strike="noStrike">
              <a:solidFill>
                <a:srgbClr val="FFFFFF"/>
              </a:solidFill>
              <a:effectLst/>
              <a:uFillTx/>
              <a:latin typeface="Arial"/>
            </a:endParaRPr>
          </a:p>
          <a:p>
            <a:pPr>
              <a:lnSpc>
                <a:spcPct val="150000"/>
              </a:lnSpc>
            </a:pPr>
            <a:r>
              <a:rPr lang="en-GB" sz="1800" b="0" u="none" strike="noStrike">
                <a:solidFill>
                  <a:schemeClr val="dk2">
                    <a:lumMod val="75000"/>
                  </a:schemeClr>
                </a:solidFill>
                <a:effectLst/>
                <a:uFillTx/>
                <a:latin typeface="Open Sans"/>
                <a:ea typeface="Open Sans"/>
              </a:rPr>
              <a:t>Know what’s on, and recommend events and activities</a:t>
            </a:r>
            <a:endParaRPr lang="en-GB" sz="18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VG website - </a:t>
            </a:r>
            <a:r>
              <a:rPr lang="en-GB" sz="1800" b="0" u="sng" strike="noStrike">
                <a:solidFill>
                  <a:schemeClr val="dk2">
                    <a:lumMod val="75000"/>
                  </a:schemeClr>
                </a:solidFill>
                <a:effectLst/>
                <a:uFillTx/>
                <a:latin typeface="Open Sans"/>
                <a:ea typeface="Open Sans"/>
                <a:hlinkClick r:id="rId1"/>
              </a:rPr>
              <a:t>https://www.visitguernsey.com/</a:t>
            </a:r>
            <a:r>
              <a:rPr lang="en-GB" sz="1800" b="0" u="none" strike="noStrike">
                <a:solidFill>
                  <a:schemeClr val="dk2">
                    <a:lumMod val="75000"/>
                  </a:schemeClr>
                </a:solidFill>
                <a:effectLst/>
                <a:uFillTx/>
                <a:latin typeface="Open Sans"/>
                <a:ea typeface="Open Sans"/>
              </a:rPr>
              <a:t> </a:t>
            </a:r>
            <a:endParaRPr lang="en-GB" sz="18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Guernsey arts - </a:t>
            </a:r>
            <a:r>
              <a:rPr lang="en-GB" sz="1800" b="0" u="sng" strike="noStrike">
                <a:solidFill>
                  <a:schemeClr val="dk2">
                    <a:lumMod val="75000"/>
                  </a:schemeClr>
                </a:solidFill>
                <a:effectLst/>
                <a:uFillTx/>
                <a:latin typeface="Open Sans"/>
                <a:ea typeface="Open Sans"/>
                <a:hlinkClick r:id="rId2"/>
              </a:rPr>
              <a:t>https://arts.gg/whats-on/</a:t>
            </a:r>
            <a:r>
              <a:rPr lang="en-GB" sz="1800" b="0" u="none" strike="noStrike">
                <a:solidFill>
                  <a:schemeClr val="dk2">
                    <a:lumMod val="75000"/>
                  </a:schemeClr>
                </a:solidFill>
                <a:effectLst/>
                <a:uFillTx/>
                <a:latin typeface="Open Sans"/>
                <a:ea typeface="Open Sans"/>
              </a:rPr>
              <a:t> </a:t>
            </a:r>
            <a:endParaRPr lang="en-GB" sz="18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Guernsey info Centre – 01481 223552</a:t>
            </a:r>
            <a:endParaRPr lang="en-GB" sz="1800" b="0" u="none" strike="noStrike">
              <a:solidFill>
                <a:srgbClr val="FFFFFF"/>
              </a:solidFill>
              <a:effectLst/>
              <a:uFillTx/>
              <a:latin typeface="Arial"/>
            </a:endParaRPr>
          </a:p>
        </p:txBody>
      </p:sp>
      <p:sp>
        <p:nvSpPr>
          <p:cNvPr id="722" name="Freeform: Shape 34"/>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723" name="PlaceHolder 1"/>
          <p:cNvSpPr>
            <a:spLocks noGrp="1"/>
          </p:cNvSpPr>
          <p:nvPr>
            <p:ph/>
          </p:nvPr>
        </p:nvSpPr>
        <p:spPr>
          <a:xfrm>
            <a:off x="973800" y="1171440"/>
            <a:ext cx="6795000" cy="1352160"/>
          </a:xfrm>
          <a:prstGeom prst="rect">
            <a:avLst/>
          </a:prstGeom>
          <a:noFill/>
          <a:ln w="0">
            <a:noFill/>
          </a:ln>
        </p:spPr>
        <p:txBody>
          <a:bodyPr numCol="1" spcCol="0" lIns="91440" tIns="45720" rIns="91440" bIns="45720" anchor="ctr">
            <a:normAutofit lnSpcReduction="9999"/>
          </a:bodyPr>
          <a:p>
            <a:pPr indent="0" algn="l">
              <a:lnSpc>
                <a:spcPct val="100000"/>
              </a:lnSpc>
              <a:spcBef>
                <a:spcPts val="1001"/>
              </a:spcBef>
              <a:buNone/>
              <a:tabLst>
                <a:tab pos="0" algn="l"/>
              </a:tabLst>
            </a:pPr>
            <a:r>
              <a:rPr lang="en-GB" sz="4000" b="1" u="none" strike="noStrike">
                <a:solidFill>
                  <a:schemeClr val="dk2">
                    <a:lumMod val="75000"/>
                  </a:schemeClr>
                </a:solidFill>
                <a:effectLst/>
                <a:uFillTx/>
                <a:latin typeface="Ubuntu"/>
                <a:ea typeface="Open Sans"/>
              </a:rPr>
              <a:t>Discussion: </a:t>
            </a:r>
            <a:endParaRPr lang="en-US" sz="4000" b="1" u="none" strike="noStrike">
              <a:solidFill>
                <a:schemeClr val="lt2"/>
              </a:solidFill>
              <a:effectLst/>
              <a:uFillTx/>
              <a:latin typeface="Ubuntu"/>
            </a:endParaRPr>
          </a:p>
          <a:p>
            <a:pPr indent="0" algn="l">
              <a:lnSpc>
                <a:spcPct val="100000"/>
              </a:lnSpc>
              <a:spcBef>
                <a:spcPts val="1001"/>
              </a:spcBef>
              <a:buNone/>
              <a:tabLst>
                <a:tab pos="0" algn="l"/>
              </a:tabLst>
            </a:pPr>
            <a:r>
              <a:rPr lang="en-GB" sz="4000" b="1" u="none" strike="noStrike">
                <a:solidFill>
                  <a:schemeClr val="dk2">
                    <a:lumMod val="75000"/>
                  </a:schemeClr>
                </a:solidFill>
                <a:effectLst/>
                <a:uFillTx/>
                <a:latin typeface="Ubuntu"/>
                <a:ea typeface="Open Sans"/>
              </a:rPr>
              <a:t>How to sell each other</a:t>
            </a:r>
            <a:endParaRPr lang="en-US" sz="4000" b="1" u="none" strike="noStrike">
              <a:solidFill>
                <a:schemeClr val="lt2"/>
              </a:solidFill>
              <a:effectLst/>
              <a:uFillTx/>
              <a:latin typeface="Ubuntu"/>
            </a:endParaRPr>
          </a:p>
        </p:txBody>
      </p:sp>
      <p:sp>
        <p:nvSpPr>
          <p:cNvPr id="724" name="Freeform: Shape 66"/>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725"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726" name="TextBox 1"/>
          <p:cNvSpPr/>
          <p:nvPr/>
        </p:nvSpPr>
        <p:spPr>
          <a:xfrm>
            <a:off x="502920" y="526680"/>
            <a:ext cx="2564640" cy="369000"/>
          </a:xfrm>
          <a:prstGeom prst="rect">
            <a:avLst/>
          </a:prstGeom>
          <a:noFill/>
          <a:ln w="0">
            <a:noFill/>
          </a:ln>
        </p:spPr>
        <p:style>
          <a:lnRef idx="0"/>
          <a:fillRef idx="0"/>
          <a:effectRef idx="0"/>
          <a:fontRef idx="minor"/>
        </p:style>
        <p:txBody>
          <a:bodyPr lIns="90000" tIns="45000" rIns="90000" bIns="45000" anchor="t">
            <a:spAutoFit/>
          </a:bodyPr>
          <a:p>
            <a:pPr>
              <a:lnSpc>
                <a:spcPct val="100000"/>
              </a:lnSpc>
            </a:pPr>
            <a:r>
              <a:rPr lang="en-US" sz="1800" b="0" u="none" strike="noStrike">
                <a:solidFill>
                  <a:srgbClr val="0DB0CA"/>
                </a:solidFill>
                <a:effectLst/>
                <a:uFillTx/>
                <a:latin typeface="Ubuntu"/>
              </a:rPr>
              <a:t>Ambassador Scheme</a:t>
            </a:r>
            <a:endParaRPr lang="en-GB" sz="1800" b="0" u="none" strike="noStrike">
              <a:solidFill>
                <a:srgbClr val="FFFFFF"/>
              </a:solidFill>
              <a:effectLst/>
              <a:uFillTx/>
              <a:latin typeface="Arial"/>
            </a:endParaRPr>
          </a:p>
        </p:txBody>
      </p:sp>
      <p:sp>
        <p:nvSpPr>
          <p:cNvPr id="727" name="Freeform: Shape 66"/>
          <p:cNvSpPr/>
          <p:nvPr/>
        </p:nvSpPr>
        <p:spPr>
          <a:xfrm>
            <a:off x="10334520" y="-7560"/>
            <a:ext cx="2380320" cy="2358000"/>
          </a:xfrm>
          <a:custGeom>
            <a:avLst/>
            <a:gdLst>
              <a:gd name="textAreaLeft" fmla="*/ 0 w 2380320"/>
              <a:gd name="textAreaRight" fmla="*/ 2380680 w 2380320"/>
              <a:gd name="textAreaTop" fmla="*/ 0 h 2358000"/>
              <a:gd name="textAreaBottom" fmla="*/ 2358360 h 235800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728" name="Freeform 9"/>
          <p:cNvSpPr/>
          <p:nvPr/>
        </p:nvSpPr>
        <p:spPr>
          <a:xfrm>
            <a:off x="11706120" y="155268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pic>
        <p:nvPicPr>
          <p:cNvPr id="729" name="Picture 4"/>
          <p:cNvPicPr/>
          <p:nvPr/>
        </p:nvPicPr>
        <p:blipFill>
          <a:blip r:embed="rId3"/>
          <a:stretch/>
        </p:blipFill>
        <p:spPr>
          <a:xfrm>
            <a:off x="10958760" y="277560"/>
            <a:ext cx="956520" cy="956520"/>
          </a:xfrm>
          <a:prstGeom prst="rect">
            <a:avLst/>
          </a:prstGeom>
          <a:noFill/>
          <a:ln w="0">
            <a:noFill/>
          </a:ln>
        </p:spPr>
      </p:pic>
      <p:pic>
        <p:nvPicPr>
          <p:cNvPr id="730" name="Picture 5"/>
          <p:cNvPicPr/>
          <p:nvPr/>
        </p:nvPicPr>
        <p:blipFill>
          <a:blip r:embed="rId4"/>
          <a:stretch/>
        </p:blipFill>
        <p:spPr>
          <a:xfrm>
            <a:off x="9811440" y="5977080"/>
            <a:ext cx="2158560" cy="653400"/>
          </a:xfrm>
          <a:prstGeom prst="rect">
            <a:avLst/>
          </a:prstGeom>
          <a:noFill/>
          <a:ln w="0">
            <a:noFill/>
          </a:ln>
        </p:spPr>
      </p:pic>
      <p:pic>
        <p:nvPicPr>
          <p:cNvPr id="731" name="Picture 6" descr="A yellow text on a black background&#10;&#10;Description automatically generated"/>
          <p:cNvPicPr/>
          <p:nvPr/>
        </p:nvPicPr>
        <p:blipFill>
          <a:blip r:embed="rId5"/>
          <a:stretch/>
        </p:blipFill>
        <p:spPr>
          <a:xfrm>
            <a:off x="8109720" y="6055200"/>
            <a:ext cx="1525680" cy="509400"/>
          </a:xfrm>
          <a:prstGeom prst="rect">
            <a:avLst/>
          </a:prstGeom>
          <a:noFill/>
          <a:ln w="0">
            <a:noFill/>
          </a:ln>
        </p:spPr>
      </p:pic>
    </p:spTree>
  </p:cSld>
  <p:transition spd="slow">
    <p:push dir="r"/>
  </p:transition>
  <p:timing>
    <p:tnLst>
      <p:par>
        <p:cTn id="481" dur="indefinite" restart="never" nodeType="tmRoot">
          <p:childTnLst>
            <p:seq>
              <p:cTn id="482" dur="indefinite" nodeType="mainSeq">
                <p:childTnLst>
                  <p:par>
                    <p:cTn id="483" fill="hold" nodeType="clickEffect">
                      <p:stCondLst>
                        <p:cond delay="0"/>
                      </p:stCondLst>
                      <p:childTnLst>
                        <p:par>
                          <p:cTn id="484" fill="hold" nodeType="withEffect">
                            <p:stCondLst>
                              <p:cond delay="0"/>
                            </p:stCondLst>
                            <p:childTnLst>
                              <p:par>
                                <p:cTn id="485" presetID="2" presetClass="entr" fill="hold" nodeType="withEffect" presetSubtype="4">
                                  <p:stCondLst>
                                    <p:cond delay="0"/>
                                  </p:stCondLst>
                                  <p:childTnLst>
                                    <p:set>
                                      <p:cBhvr>
                                        <p:cTn id="486" dur="1" fill="hold">
                                          <p:stCondLst>
                                            <p:cond delay="0"/>
                                          </p:stCondLst>
                                        </p:cTn>
                                        <p:tgtEl>
                                          <p:spTgt spid="721"/>
                                        </p:tgtEl>
                                        <p:attrNameLst>
                                          <p:attrName>style.visibility</p:attrName>
                                        </p:attrNameLst>
                                      </p:cBhvr>
                                      <p:to>
                                        <p:strVal val="visible"/>
                                      </p:to>
                                    </p:set>
                                    <p:anim calcmode="lin" valueType="num">
                                      <p:cBhvr additive="repl">
                                        <p:cTn id="487" dur="1000" fill="hold"/>
                                        <p:tgtEl>
                                          <p:spTgt spid="721"/>
                                        </p:tgtEl>
                                        <p:attrNameLst>
                                          <p:attrName>ppt_x</p:attrName>
                                        </p:attrNameLst>
                                      </p:cBhvr>
                                      <p:tavLst>
                                        <p:tav>
                                          <p:val>
                                            <p:strVal val="#ppt_x"/>
                                          </p:val>
                                        </p:tav>
                                        <p:tav tm="100000">
                                          <p:val>
                                            <p:strVal val="#ppt_x"/>
                                          </p:val>
                                        </p:tav>
                                      </p:tavLst>
                                    </p:anim>
                                    <p:anim calcmode="lin" valueType="num">
                                      <p:cBhvr additive="repl">
                                        <p:cTn id="488" dur="1000" fill="hold"/>
                                        <p:tgtEl>
                                          <p:spTgt spid="721"/>
                                        </p:tgtEl>
                                        <p:attrNameLst>
                                          <p:attrName>ppt_y</p:attrName>
                                        </p:attrNameLst>
                                      </p:cBhvr>
                                      <p:tavLst>
                                        <p:tav>
                                          <p:val>
                                            <p:strVal val="1+#ppt_h/2"/>
                                          </p:val>
                                        </p:tav>
                                        <p:tav tm="100000">
                                          <p:val>
                                            <p:strVal val="#ppt_y"/>
                                          </p:val>
                                        </p:tav>
                                      </p:tavLst>
                                    </p:anim>
                                  </p:childTnLst>
                                </p:cTn>
                              </p:par>
                              <p:par>
                                <p:cTn id="489" presetID="2" presetClass="entr" fill="hold" nodeType="withEffect" presetSubtype="4">
                                  <p:stCondLst>
                                    <p:cond delay="0"/>
                                  </p:stCondLst>
                                  <p:childTnLst>
                                    <p:set>
                                      <p:cBhvr>
                                        <p:cTn id="490" dur="1" fill="hold">
                                          <p:stCondLst>
                                            <p:cond delay="0"/>
                                          </p:stCondLst>
                                        </p:cTn>
                                        <p:tgtEl>
                                          <p:spTgt spid="723">
                                            <p:txEl>
                                              <p:pRg st="0" end="0"/>
                                            </p:txEl>
                                          </p:spTgt>
                                        </p:tgtEl>
                                        <p:attrNameLst>
                                          <p:attrName>style.visibility</p:attrName>
                                        </p:attrNameLst>
                                      </p:cBhvr>
                                      <p:to>
                                        <p:strVal val="visible"/>
                                      </p:to>
                                    </p:set>
                                    <p:anim calcmode="lin" valueType="num">
                                      <p:cBhvr additive="repl">
                                        <p:cTn id="491" dur="1000" fill="hold"/>
                                        <p:tgtEl>
                                          <p:spTgt spid="723">
                                            <p:txEl>
                                              <p:pRg st="0" end="0"/>
                                            </p:txEl>
                                          </p:spTgt>
                                        </p:tgtEl>
                                        <p:attrNameLst>
                                          <p:attrName>ppt_x</p:attrName>
                                        </p:attrNameLst>
                                      </p:cBhvr>
                                      <p:tavLst>
                                        <p:tav>
                                          <p:val>
                                            <p:strVal val="#ppt_x"/>
                                          </p:val>
                                        </p:tav>
                                        <p:tav tm="100000">
                                          <p:val>
                                            <p:strVal val="#ppt_x"/>
                                          </p:val>
                                        </p:tav>
                                      </p:tavLst>
                                    </p:anim>
                                    <p:anim calcmode="lin" valueType="num">
                                      <p:cBhvr additive="repl">
                                        <p:cTn id="492" dur="1000" fill="hold"/>
                                        <p:tgtEl>
                                          <p:spTgt spid="723">
                                            <p:txEl>
                                              <p:pRg st="0" end="0"/>
                                            </p:txEl>
                                          </p:spTgt>
                                        </p:tgtEl>
                                        <p:attrNameLst>
                                          <p:attrName>ppt_y</p:attrName>
                                        </p:attrNameLst>
                                      </p:cBhvr>
                                      <p:tavLst>
                                        <p:tav>
                                          <p:val>
                                            <p:strVal val="1+#ppt_h/2"/>
                                          </p:val>
                                        </p:tav>
                                        <p:tav tm="100000">
                                          <p:val>
                                            <p:strVal val="#ppt_y"/>
                                          </p:val>
                                        </p:tav>
                                      </p:tavLst>
                                    </p:anim>
                                  </p:childTnLst>
                                </p:cTn>
                              </p:par>
                              <p:par>
                                <p:cTn id="493" presetID="2" presetClass="entr" fill="hold" nodeType="withEffect" presetSubtype="4">
                                  <p:stCondLst>
                                    <p:cond delay="0"/>
                                  </p:stCondLst>
                                  <p:childTnLst>
                                    <p:set>
                                      <p:cBhvr>
                                        <p:cTn id="494" dur="1" fill="hold">
                                          <p:stCondLst>
                                            <p:cond delay="0"/>
                                          </p:stCondLst>
                                        </p:cTn>
                                        <p:tgtEl>
                                          <p:spTgt spid="723">
                                            <p:txEl>
                                              <p:pRg st="1" end="1"/>
                                            </p:txEl>
                                          </p:spTgt>
                                        </p:tgtEl>
                                        <p:attrNameLst>
                                          <p:attrName>style.visibility</p:attrName>
                                        </p:attrNameLst>
                                      </p:cBhvr>
                                      <p:to>
                                        <p:strVal val="visible"/>
                                      </p:to>
                                    </p:set>
                                    <p:anim calcmode="lin" valueType="num">
                                      <p:cBhvr additive="repl">
                                        <p:cTn id="495" dur="1000" fill="hold"/>
                                        <p:tgtEl>
                                          <p:spTgt spid="723">
                                            <p:txEl>
                                              <p:pRg st="1" end="1"/>
                                            </p:txEl>
                                          </p:spTgt>
                                        </p:tgtEl>
                                        <p:attrNameLst>
                                          <p:attrName>ppt_x</p:attrName>
                                        </p:attrNameLst>
                                      </p:cBhvr>
                                      <p:tavLst>
                                        <p:tav>
                                          <p:val>
                                            <p:strVal val="#ppt_x"/>
                                          </p:val>
                                        </p:tav>
                                        <p:tav tm="100000">
                                          <p:val>
                                            <p:strVal val="#ppt_x"/>
                                          </p:val>
                                        </p:tav>
                                      </p:tavLst>
                                    </p:anim>
                                    <p:anim calcmode="lin" valueType="num">
                                      <p:cBhvr additive="repl">
                                        <p:cTn id="496" dur="1000" fill="hold"/>
                                        <p:tgtEl>
                                          <p:spTgt spid="723">
                                            <p:txEl>
                                              <p:pRg st="1" end="1"/>
                                            </p:txEl>
                                          </p:spTgt>
                                        </p:tgtEl>
                                        <p:attrNameLst>
                                          <p:attrName>ppt_y</p:attrName>
                                        </p:attrNameLst>
                                      </p:cBhvr>
                                      <p:tavLst>
                                        <p:tav>
                                          <p:val>
                                            <p:strVal val="1+#ppt_h/2"/>
                                          </p:val>
                                        </p:tav>
                                        <p:tav tm="100000">
                                          <p:val>
                                            <p:strVal val="#ppt_y"/>
                                          </p:val>
                                        </p:tav>
                                      </p:tavLst>
                                    </p:anim>
                                  </p:childTnLst>
                                </p:cTn>
                              </p:par>
                              <p:par>
                                <p:cTn id="497" presetID="2" presetClass="entr" fill="hold" nodeType="withEffect" presetSubtype="2">
                                  <p:stCondLst>
                                    <p:cond delay="0"/>
                                  </p:stCondLst>
                                  <p:childTnLst>
                                    <p:set>
                                      <p:cBhvr>
                                        <p:cTn id="498" dur="1" fill="hold">
                                          <p:stCondLst>
                                            <p:cond delay="0"/>
                                          </p:stCondLst>
                                        </p:cTn>
                                        <p:tgtEl>
                                          <p:spTgt spid="724"/>
                                        </p:tgtEl>
                                        <p:attrNameLst>
                                          <p:attrName>style.visibility</p:attrName>
                                        </p:attrNameLst>
                                      </p:cBhvr>
                                      <p:to>
                                        <p:strVal val="visible"/>
                                      </p:to>
                                    </p:set>
                                    <p:anim calcmode="lin" valueType="num">
                                      <p:cBhvr additive="repl">
                                        <p:cTn id="499" dur="1000" fill="hold"/>
                                        <p:tgtEl>
                                          <p:spTgt spid="724"/>
                                        </p:tgtEl>
                                        <p:attrNameLst>
                                          <p:attrName>ppt_x</p:attrName>
                                        </p:attrNameLst>
                                      </p:cBhvr>
                                      <p:tavLst>
                                        <p:tav>
                                          <p:val>
                                            <p:strVal val="1+#ppt_w/2"/>
                                          </p:val>
                                        </p:tav>
                                        <p:tav tm="100000">
                                          <p:val>
                                            <p:strVal val="#ppt_x"/>
                                          </p:val>
                                        </p:tav>
                                      </p:tavLst>
                                    </p:anim>
                                    <p:anim calcmode="lin" valueType="num">
                                      <p:cBhvr additive="repl">
                                        <p:cTn id="500" dur="1000" fill="hold"/>
                                        <p:tgtEl>
                                          <p:spTgt spid="724"/>
                                        </p:tgtEl>
                                        <p:attrNameLst>
                                          <p:attrName>ppt_y</p:attrName>
                                        </p:attrNameLst>
                                      </p:cBhvr>
                                      <p:tavLst>
                                        <p:tav>
                                          <p:val>
                                            <p:strVal val="#ppt_y"/>
                                          </p:val>
                                        </p:tav>
                                        <p:tav tm="100000">
                                          <p:val>
                                            <p:strVal val="#ppt_y"/>
                                          </p:val>
                                        </p:tav>
                                      </p:tavLst>
                                    </p:anim>
                                  </p:childTnLst>
                                </p:cTn>
                              </p:par>
                              <p:par>
                                <p:cTn id="501" presetID="2" presetClass="entr" fill="hold" nodeType="withEffect" presetSubtype="2">
                                  <p:stCondLst>
                                    <p:cond delay="0"/>
                                  </p:stCondLst>
                                  <p:childTnLst>
                                    <p:set>
                                      <p:cBhvr>
                                        <p:cTn id="502" dur="1" fill="hold">
                                          <p:stCondLst>
                                            <p:cond delay="0"/>
                                          </p:stCondLst>
                                        </p:cTn>
                                        <p:tgtEl>
                                          <p:spTgt spid="725"/>
                                        </p:tgtEl>
                                        <p:attrNameLst>
                                          <p:attrName>style.visibility</p:attrName>
                                        </p:attrNameLst>
                                      </p:cBhvr>
                                      <p:to>
                                        <p:strVal val="visible"/>
                                      </p:to>
                                    </p:set>
                                    <p:anim calcmode="lin" valueType="num">
                                      <p:cBhvr additive="repl">
                                        <p:cTn id="503" dur="1000" fill="hold"/>
                                        <p:tgtEl>
                                          <p:spTgt spid="725"/>
                                        </p:tgtEl>
                                        <p:attrNameLst>
                                          <p:attrName>ppt_x</p:attrName>
                                        </p:attrNameLst>
                                      </p:cBhvr>
                                      <p:tavLst>
                                        <p:tav>
                                          <p:val>
                                            <p:strVal val="1+#ppt_w/2"/>
                                          </p:val>
                                        </p:tav>
                                        <p:tav tm="100000">
                                          <p:val>
                                            <p:strVal val="#ppt_x"/>
                                          </p:val>
                                        </p:tav>
                                      </p:tavLst>
                                    </p:anim>
                                    <p:anim calcmode="lin" valueType="num">
                                      <p:cBhvr additive="repl">
                                        <p:cTn id="504" dur="1000" fill="hold"/>
                                        <p:tgtEl>
                                          <p:spTgt spid="725"/>
                                        </p:tgtEl>
                                        <p:attrNameLst>
                                          <p:attrName>ppt_y</p:attrName>
                                        </p:attrNameLst>
                                      </p:cBhvr>
                                      <p:tavLst>
                                        <p:tav>
                                          <p:val>
                                            <p:strVal val="#ppt_y"/>
                                          </p:val>
                                        </p:tav>
                                        <p:tav tm="100000">
                                          <p:val>
                                            <p:strVal val="#ppt_y"/>
                                          </p:val>
                                        </p:tav>
                                      </p:tavLst>
                                    </p:anim>
                                  </p:childTnLst>
                                </p:cTn>
                              </p:par>
                              <p:par>
                                <p:cTn id="505" presetID="2" presetClass="entr" fill="hold" nodeType="withEffect" presetSubtype="8">
                                  <p:stCondLst>
                                    <p:cond delay="0"/>
                                  </p:stCondLst>
                                  <p:childTnLst>
                                    <p:set>
                                      <p:cBhvr>
                                        <p:cTn id="506" dur="1" fill="hold">
                                          <p:stCondLst>
                                            <p:cond delay="0"/>
                                          </p:stCondLst>
                                        </p:cTn>
                                        <p:tgtEl>
                                          <p:spTgt spid="722"/>
                                        </p:tgtEl>
                                        <p:attrNameLst>
                                          <p:attrName>style.visibility</p:attrName>
                                        </p:attrNameLst>
                                      </p:cBhvr>
                                      <p:to>
                                        <p:strVal val="visible"/>
                                      </p:to>
                                    </p:set>
                                    <p:anim calcmode="lin" valueType="num">
                                      <p:cBhvr additive="repl">
                                        <p:cTn id="507" dur="1000" fill="hold"/>
                                        <p:tgtEl>
                                          <p:spTgt spid="722"/>
                                        </p:tgtEl>
                                        <p:attrNameLst>
                                          <p:attrName>ppt_x</p:attrName>
                                        </p:attrNameLst>
                                      </p:cBhvr>
                                      <p:tavLst>
                                        <p:tav>
                                          <p:val>
                                            <p:strVal val="0-#ppt_w/2"/>
                                          </p:val>
                                        </p:tav>
                                        <p:tav tm="100000">
                                          <p:val>
                                            <p:strVal val="#ppt_x"/>
                                          </p:val>
                                        </p:tav>
                                      </p:tavLst>
                                    </p:anim>
                                    <p:anim calcmode="lin" valueType="num">
                                      <p:cBhvr additive="repl">
                                        <p:cTn id="508" dur="1000" fill="hold"/>
                                        <p:tgtEl>
                                          <p:spTgt spid="722"/>
                                        </p:tgtEl>
                                        <p:attrNameLst>
                                          <p:attrName>ppt_y</p:attrName>
                                        </p:attrNameLst>
                                      </p:cBhvr>
                                      <p:tavLst>
                                        <p:tav>
                                          <p:val>
                                            <p:strVal val="#ppt_y"/>
                                          </p:val>
                                        </p:tav>
                                        <p:tav tm="100000">
                                          <p:val>
                                            <p:strVal val="#ppt_y"/>
                                          </p:val>
                                        </p:tav>
                                      </p:tavLst>
                                    </p:anim>
                                  </p:childTnLst>
                                </p:cTn>
                              </p:par>
                              <p:par>
                                <p:cTn id="509" presetID="2" presetClass="entr" fill="hold" nodeType="withEffect" presetSubtype="2">
                                  <p:stCondLst>
                                    <p:cond delay="0"/>
                                  </p:stCondLst>
                                  <p:childTnLst>
                                    <p:set>
                                      <p:cBhvr>
                                        <p:cTn id="510" dur="1" fill="hold">
                                          <p:stCondLst>
                                            <p:cond delay="0"/>
                                          </p:stCondLst>
                                        </p:cTn>
                                        <p:tgtEl>
                                          <p:spTgt spid="727"/>
                                        </p:tgtEl>
                                        <p:attrNameLst>
                                          <p:attrName>style.visibility</p:attrName>
                                        </p:attrNameLst>
                                      </p:cBhvr>
                                      <p:to>
                                        <p:strVal val="visible"/>
                                      </p:to>
                                    </p:set>
                                    <p:anim calcmode="lin" valueType="num">
                                      <p:cBhvr additive="repl">
                                        <p:cTn id="511" dur="1000" fill="hold"/>
                                        <p:tgtEl>
                                          <p:spTgt spid="727"/>
                                        </p:tgtEl>
                                        <p:attrNameLst>
                                          <p:attrName>ppt_x</p:attrName>
                                        </p:attrNameLst>
                                      </p:cBhvr>
                                      <p:tavLst>
                                        <p:tav>
                                          <p:val>
                                            <p:strVal val="1+#ppt_w/2"/>
                                          </p:val>
                                        </p:tav>
                                        <p:tav tm="100000">
                                          <p:val>
                                            <p:strVal val="#ppt_x"/>
                                          </p:val>
                                        </p:tav>
                                      </p:tavLst>
                                    </p:anim>
                                    <p:anim calcmode="lin" valueType="num">
                                      <p:cBhvr additive="repl">
                                        <p:cTn id="512" dur="1000" fill="hold"/>
                                        <p:tgtEl>
                                          <p:spTgt spid="727"/>
                                        </p:tgtEl>
                                        <p:attrNameLst>
                                          <p:attrName>ppt_y</p:attrName>
                                        </p:attrNameLst>
                                      </p:cBhvr>
                                      <p:tavLst>
                                        <p:tav>
                                          <p:val>
                                            <p:strVal val="#ppt_y"/>
                                          </p:val>
                                        </p:tav>
                                        <p:tav tm="100000">
                                          <p:val>
                                            <p:strVal val="#ppt_y"/>
                                          </p:val>
                                        </p:tav>
                                      </p:tavLst>
                                    </p:anim>
                                  </p:childTnLst>
                                </p:cTn>
                              </p:par>
                              <p:par>
                                <p:cTn id="513" presetID="2" presetClass="entr" fill="hold" nodeType="withEffect" presetSubtype="2">
                                  <p:stCondLst>
                                    <p:cond delay="0"/>
                                  </p:stCondLst>
                                  <p:childTnLst>
                                    <p:set>
                                      <p:cBhvr>
                                        <p:cTn id="514" dur="1" fill="hold">
                                          <p:stCondLst>
                                            <p:cond delay="0"/>
                                          </p:stCondLst>
                                        </p:cTn>
                                        <p:tgtEl>
                                          <p:spTgt spid="728"/>
                                        </p:tgtEl>
                                        <p:attrNameLst>
                                          <p:attrName>style.visibility</p:attrName>
                                        </p:attrNameLst>
                                      </p:cBhvr>
                                      <p:to>
                                        <p:strVal val="visible"/>
                                      </p:to>
                                    </p:set>
                                    <p:anim calcmode="lin" valueType="num">
                                      <p:cBhvr additive="repl">
                                        <p:cTn id="515" dur="1000" fill="hold"/>
                                        <p:tgtEl>
                                          <p:spTgt spid="728"/>
                                        </p:tgtEl>
                                        <p:attrNameLst>
                                          <p:attrName>ppt_x</p:attrName>
                                        </p:attrNameLst>
                                      </p:cBhvr>
                                      <p:tavLst>
                                        <p:tav>
                                          <p:val>
                                            <p:strVal val="1+#ppt_w/2"/>
                                          </p:val>
                                        </p:tav>
                                        <p:tav tm="100000">
                                          <p:val>
                                            <p:strVal val="#ppt_x"/>
                                          </p:val>
                                        </p:tav>
                                      </p:tavLst>
                                    </p:anim>
                                    <p:anim calcmode="lin" valueType="num">
                                      <p:cBhvr additive="repl">
                                        <p:cTn id="516" dur="1000" fill="hold"/>
                                        <p:tgtEl>
                                          <p:spTgt spid="728"/>
                                        </p:tgtEl>
                                        <p:attrNameLst>
                                          <p:attrName>ppt_y</p:attrName>
                                        </p:attrNameLst>
                                      </p:cBhvr>
                                      <p:tavLst>
                                        <p:tav>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2" name="Rectangle 39"/>
          <p:cNvSpPr/>
          <p:nvPr/>
        </p:nvSpPr>
        <p:spPr>
          <a:xfrm>
            <a:off x="0" y="0"/>
            <a:ext cx="12191760" cy="6857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733" name="TextBox 31"/>
          <p:cNvSpPr/>
          <p:nvPr/>
        </p:nvSpPr>
        <p:spPr>
          <a:xfrm>
            <a:off x="977760" y="2352960"/>
            <a:ext cx="10755360" cy="3107520"/>
          </a:xfrm>
          <a:prstGeom prst="rect">
            <a:avLst/>
          </a:prstGeom>
          <a:noFill/>
          <a:ln w="0">
            <a:noFill/>
          </a:ln>
        </p:spPr>
        <p:style>
          <a:lnRef idx="0"/>
          <a:fillRef idx="0"/>
          <a:effectRef idx="0"/>
          <a:fontRef idx="minor"/>
        </p:style>
        <p:txBody>
          <a:bodyPr anchor="t">
            <a:spAutoFit/>
          </a:bodyPr>
          <a:p>
            <a:pPr marL="108000">
              <a:lnSpc>
                <a:spcPct val="100000"/>
              </a:lnSpc>
              <a:spcBef>
                <a:spcPts val="1273"/>
              </a:spcBef>
            </a:pPr>
            <a:r>
              <a:rPr lang="en-US" sz="1800" b="0" u="none" strike="noStrike">
                <a:solidFill>
                  <a:schemeClr val="lt1"/>
                </a:solidFill>
                <a:effectLst/>
                <a:uFillTx/>
                <a:latin typeface="Open Sans"/>
                <a:ea typeface="Open Sans"/>
              </a:rPr>
              <a:t>Specific to you and your business</a:t>
            </a:r>
            <a:endParaRPr lang="en-GB" sz="1800" b="0" u="none" strike="noStrike">
              <a:solidFill>
                <a:srgbClr val="FFFFFF"/>
              </a:solidFill>
              <a:effectLst/>
              <a:uFillTx/>
              <a:latin typeface="Arial"/>
            </a:endParaRPr>
          </a:p>
          <a:p>
            <a:pPr marL="393840" indent="-285840">
              <a:lnSpc>
                <a:spcPct val="100000"/>
              </a:lnSpc>
              <a:spcBef>
                <a:spcPts val="1273"/>
              </a:spcBef>
              <a:buClr>
                <a:srgbClr val="313131"/>
              </a:buClr>
              <a:buFont typeface="Arial"/>
              <a:buChar char="•"/>
            </a:pPr>
            <a:r>
              <a:rPr lang="en-US" sz="1800" b="0" u="none" strike="noStrike">
                <a:solidFill>
                  <a:schemeClr val="lt1"/>
                </a:solidFill>
                <a:effectLst/>
                <a:uFillTx/>
                <a:latin typeface="Open Sans"/>
                <a:ea typeface="Open Sans"/>
              </a:rPr>
              <a:t>Upskill and research </a:t>
            </a:r>
            <a:endParaRPr lang="en-GB" sz="1800" b="0" u="none" strike="noStrike">
              <a:solidFill>
                <a:srgbClr val="FFFFFF"/>
              </a:solidFill>
              <a:effectLst/>
              <a:uFillTx/>
              <a:latin typeface="Arial"/>
            </a:endParaRPr>
          </a:p>
          <a:p>
            <a:pPr marL="393840" indent="-285840">
              <a:lnSpc>
                <a:spcPct val="100000"/>
              </a:lnSpc>
              <a:spcBef>
                <a:spcPts val="1273"/>
              </a:spcBef>
              <a:buClr>
                <a:srgbClr val="313131"/>
              </a:buClr>
              <a:buFont typeface="Arial"/>
              <a:buChar char="•"/>
            </a:pPr>
            <a:r>
              <a:rPr lang="en-US" sz="1800" b="0" u="none" strike="noStrike">
                <a:solidFill>
                  <a:schemeClr val="lt1"/>
                </a:solidFill>
                <a:effectLst/>
                <a:uFillTx/>
                <a:latin typeface="Open Sans"/>
                <a:ea typeface="Open Sans"/>
              </a:rPr>
              <a:t>Be aware of what events and activities are happening soon</a:t>
            </a:r>
            <a:endParaRPr lang="en-GB" sz="1800" b="0" u="none" strike="noStrike">
              <a:solidFill>
                <a:srgbClr val="FFFFFF"/>
              </a:solidFill>
              <a:effectLst/>
              <a:uFillTx/>
              <a:latin typeface="Arial"/>
            </a:endParaRPr>
          </a:p>
          <a:p>
            <a:pPr marL="393840" indent="-285840">
              <a:lnSpc>
                <a:spcPct val="100000"/>
              </a:lnSpc>
              <a:spcBef>
                <a:spcPts val="1273"/>
              </a:spcBef>
              <a:buClr>
                <a:srgbClr val="313131"/>
              </a:buClr>
              <a:buFont typeface="Arial"/>
              <a:buChar char="•"/>
            </a:pPr>
            <a:r>
              <a:rPr lang="en-US" sz="1800" b="0" u="none" strike="noStrike">
                <a:solidFill>
                  <a:schemeClr val="lt1"/>
                </a:solidFill>
                <a:effectLst/>
                <a:uFillTx/>
                <a:latin typeface="Open Sans"/>
                <a:ea typeface="Open Sans"/>
              </a:rPr>
              <a:t>Be proud and part of your community, f</a:t>
            </a:r>
            <a:r>
              <a:rPr lang="en-GB" sz="1800" b="0" u="none" strike="noStrike">
                <a:solidFill>
                  <a:srgbClr val="000000"/>
                </a:solidFill>
                <a:effectLst/>
                <a:uFillTx/>
                <a:latin typeface="Open Sans"/>
                <a:ea typeface="Open Sans"/>
              </a:rPr>
              <a:t>or example </a:t>
            </a:r>
            <a:endParaRPr lang="en-GB" sz="1800" b="0" u="none" strike="noStrike">
              <a:solidFill>
                <a:srgbClr val="FFFFFF"/>
              </a:solidFill>
              <a:effectLst/>
              <a:uFillTx/>
              <a:latin typeface="Arial"/>
            </a:endParaRPr>
          </a:p>
          <a:p>
            <a:pPr marL="1028880" lvl="1" indent="-285840">
              <a:lnSpc>
                <a:spcPct val="200000"/>
              </a:lnSpc>
              <a:buClr>
                <a:srgbClr val="000000"/>
              </a:buClr>
              <a:buFont typeface="Courier New"/>
              <a:buChar char="o"/>
            </a:pPr>
            <a:r>
              <a:rPr lang="en-GB" sz="1600" b="0" u="none" strike="noStrike">
                <a:solidFill>
                  <a:srgbClr val="000000"/>
                </a:solidFill>
                <a:effectLst/>
                <a:uFillTx/>
                <a:latin typeface="Open Sans"/>
                <a:ea typeface="Open Sans"/>
              </a:rPr>
              <a:t>A friendly taxi driver pointing out a few places to visit on the way to their accommodation</a:t>
            </a:r>
            <a:endParaRPr lang="en-GB" sz="1600" b="0" u="none" strike="noStrike">
              <a:solidFill>
                <a:srgbClr val="FFFFFF"/>
              </a:solidFill>
              <a:effectLst/>
              <a:uFillTx/>
              <a:latin typeface="Arial"/>
            </a:endParaRPr>
          </a:p>
          <a:p>
            <a:pPr marL="1028880" lvl="1" indent="-285840">
              <a:lnSpc>
                <a:spcPct val="200000"/>
              </a:lnSpc>
              <a:buClr>
                <a:srgbClr val="000000"/>
              </a:buClr>
              <a:buFont typeface="Courier New"/>
              <a:buChar char="o"/>
            </a:pPr>
            <a:r>
              <a:rPr lang="en-GB" sz="1600" b="0" u="none" strike="noStrike">
                <a:solidFill>
                  <a:srgbClr val="000000"/>
                </a:solidFill>
                <a:effectLst/>
                <a:uFillTx/>
                <a:latin typeface="Open Sans"/>
                <a:ea typeface="Open Sans"/>
              </a:rPr>
              <a:t>An enthusiastic guide talking about how much they love the islands and enjoy their job</a:t>
            </a:r>
            <a:endParaRPr lang="en-GB" sz="1600" b="0" u="none" strike="noStrike">
              <a:solidFill>
                <a:srgbClr val="FFFFFF"/>
              </a:solidFill>
              <a:effectLst/>
              <a:uFillTx/>
              <a:latin typeface="Arial"/>
            </a:endParaRPr>
          </a:p>
          <a:p>
            <a:pPr marL="1028880" lvl="1" indent="-285840">
              <a:lnSpc>
                <a:spcPct val="200000"/>
              </a:lnSpc>
              <a:buClr>
                <a:srgbClr val="000000"/>
              </a:buClr>
              <a:buFont typeface="Courier New"/>
              <a:buChar char="o"/>
            </a:pPr>
            <a:r>
              <a:rPr lang="en-GB" sz="1600" b="0" u="none" strike="noStrike">
                <a:solidFill>
                  <a:srgbClr val="000000"/>
                </a:solidFill>
                <a:effectLst/>
                <a:uFillTx/>
                <a:latin typeface="Open Sans"/>
                <a:ea typeface="Open Sans"/>
              </a:rPr>
              <a:t>A helpful waiter explaining the local delicacies and suggesting fresh produce</a:t>
            </a:r>
            <a:endParaRPr lang="en-GB" sz="1600" b="0" u="none" strike="noStrike">
              <a:solidFill>
                <a:srgbClr val="FFFFFF"/>
              </a:solidFill>
              <a:effectLst/>
              <a:uFillTx/>
              <a:latin typeface="Arial"/>
            </a:endParaRPr>
          </a:p>
        </p:txBody>
      </p:sp>
      <p:sp>
        <p:nvSpPr>
          <p:cNvPr id="734" name="Freeform: Shape 34"/>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735" name="PlaceHolder 1"/>
          <p:cNvSpPr>
            <a:spLocks noGrp="1"/>
          </p:cNvSpPr>
          <p:nvPr>
            <p:ph/>
          </p:nvPr>
        </p:nvSpPr>
        <p:spPr>
          <a:xfrm>
            <a:off x="973800" y="1171440"/>
            <a:ext cx="7585200" cy="1422720"/>
          </a:xfrm>
          <a:prstGeom prst="rect">
            <a:avLst/>
          </a:prstGeom>
          <a:noFill/>
          <a:ln w="0">
            <a:noFill/>
          </a:ln>
        </p:spPr>
        <p:txBody>
          <a:bodyPr numCol="1" spcCol="0" lIns="91440" tIns="45720" rIns="91440" bIns="45720" anchor="ctr">
            <a:noAutofit/>
          </a:bodyPr>
          <a:p>
            <a:pPr indent="0" algn="l">
              <a:lnSpc>
                <a:spcPct val="100000"/>
              </a:lnSpc>
              <a:spcBef>
                <a:spcPts val="1001"/>
              </a:spcBef>
              <a:buNone/>
              <a:tabLst>
                <a:tab pos="0" algn="l"/>
              </a:tabLst>
            </a:pPr>
            <a:r>
              <a:rPr lang="en-GB" sz="4000" b="1" u="none" strike="noStrike">
                <a:solidFill>
                  <a:schemeClr val="dk2">
                    <a:lumMod val="75000"/>
                  </a:schemeClr>
                </a:solidFill>
                <a:effectLst/>
                <a:uFillTx/>
                <a:latin typeface="Ubuntu"/>
                <a:ea typeface="Open Sans"/>
              </a:rPr>
              <a:t>Knowledge</a:t>
            </a:r>
            <a:endParaRPr lang="en-US" sz="4000" b="1" u="none" strike="noStrike">
              <a:solidFill>
                <a:schemeClr val="lt2"/>
              </a:solidFill>
              <a:effectLst/>
              <a:uFillTx/>
              <a:latin typeface="Ubuntu"/>
            </a:endParaRPr>
          </a:p>
        </p:txBody>
      </p:sp>
      <p:sp>
        <p:nvSpPr>
          <p:cNvPr id="736" name="Freeform: Shape 66"/>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737"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738" name="TextBox 1"/>
          <p:cNvSpPr/>
          <p:nvPr/>
        </p:nvSpPr>
        <p:spPr>
          <a:xfrm>
            <a:off x="502920" y="526680"/>
            <a:ext cx="2564640" cy="369000"/>
          </a:xfrm>
          <a:prstGeom prst="rect">
            <a:avLst/>
          </a:prstGeom>
          <a:noFill/>
          <a:ln w="0">
            <a:noFill/>
          </a:ln>
        </p:spPr>
        <p:style>
          <a:lnRef idx="0"/>
          <a:fillRef idx="0"/>
          <a:effectRef idx="0"/>
          <a:fontRef idx="minor"/>
        </p:style>
        <p:txBody>
          <a:bodyPr lIns="90000" tIns="45000" rIns="90000" bIns="45000" anchor="t">
            <a:spAutoFit/>
          </a:bodyPr>
          <a:p>
            <a:pPr>
              <a:lnSpc>
                <a:spcPct val="100000"/>
              </a:lnSpc>
            </a:pPr>
            <a:r>
              <a:rPr lang="en-US" sz="1800" b="0" u="none" strike="noStrike">
                <a:solidFill>
                  <a:srgbClr val="0DB0CA"/>
                </a:solidFill>
                <a:effectLst/>
                <a:uFillTx/>
                <a:latin typeface="Ubuntu"/>
              </a:rPr>
              <a:t>Ambassador Scheme</a:t>
            </a:r>
            <a:endParaRPr lang="en-GB" sz="1800" b="0" u="none" strike="noStrike">
              <a:solidFill>
                <a:srgbClr val="FFFFFF"/>
              </a:solidFill>
              <a:effectLst/>
              <a:uFillTx/>
              <a:latin typeface="Arial"/>
            </a:endParaRPr>
          </a:p>
        </p:txBody>
      </p:sp>
      <p:sp>
        <p:nvSpPr>
          <p:cNvPr id="739" name="Freeform: Shape 66"/>
          <p:cNvSpPr/>
          <p:nvPr/>
        </p:nvSpPr>
        <p:spPr>
          <a:xfrm>
            <a:off x="10334520" y="-7560"/>
            <a:ext cx="2380320" cy="2358000"/>
          </a:xfrm>
          <a:custGeom>
            <a:avLst/>
            <a:gdLst>
              <a:gd name="textAreaLeft" fmla="*/ 0 w 2380320"/>
              <a:gd name="textAreaRight" fmla="*/ 2380680 w 2380320"/>
              <a:gd name="textAreaTop" fmla="*/ 0 h 2358000"/>
              <a:gd name="textAreaBottom" fmla="*/ 2358360 h 235800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740" name="Freeform 9"/>
          <p:cNvSpPr/>
          <p:nvPr/>
        </p:nvSpPr>
        <p:spPr>
          <a:xfrm>
            <a:off x="11706120" y="155268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pic>
        <p:nvPicPr>
          <p:cNvPr id="741" name="Picture 4"/>
          <p:cNvPicPr/>
          <p:nvPr/>
        </p:nvPicPr>
        <p:blipFill>
          <a:blip r:embed="rId1"/>
          <a:stretch/>
        </p:blipFill>
        <p:spPr>
          <a:xfrm>
            <a:off x="10958760" y="277560"/>
            <a:ext cx="956520" cy="956520"/>
          </a:xfrm>
          <a:prstGeom prst="rect">
            <a:avLst/>
          </a:prstGeom>
          <a:noFill/>
          <a:ln w="0">
            <a:noFill/>
          </a:ln>
        </p:spPr>
      </p:pic>
      <p:pic>
        <p:nvPicPr>
          <p:cNvPr id="742" name="Picture 5"/>
          <p:cNvPicPr/>
          <p:nvPr/>
        </p:nvPicPr>
        <p:blipFill>
          <a:blip r:embed="rId2"/>
          <a:stretch/>
        </p:blipFill>
        <p:spPr>
          <a:xfrm>
            <a:off x="9811440" y="5977080"/>
            <a:ext cx="2158560" cy="653400"/>
          </a:xfrm>
          <a:prstGeom prst="rect">
            <a:avLst/>
          </a:prstGeom>
          <a:noFill/>
          <a:ln w="0">
            <a:noFill/>
          </a:ln>
        </p:spPr>
      </p:pic>
      <p:pic>
        <p:nvPicPr>
          <p:cNvPr id="743" name="Picture 6" descr="A yellow text on a black background&#10;&#10;Description automatically generated"/>
          <p:cNvPicPr/>
          <p:nvPr/>
        </p:nvPicPr>
        <p:blipFill>
          <a:blip r:embed="rId3"/>
          <a:stretch/>
        </p:blipFill>
        <p:spPr>
          <a:xfrm>
            <a:off x="8109720" y="6055200"/>
            <a:ext cx="1525680" cy="509400"/>
          </a:xfrm>
          <a:prstGeom prst="rect">
            <a:avLst/>
          </a:prstGeom>
          <a:noFill/>
          <a:ln w="0">
            <a:noFill/>
          </a:ln>
        </p:spPr>
      </p:pic>
    </p:spTree>
  </p:cSld>
  <p:transition spd="slow">
    <p:push dir="r"/>
  </p:transition>
  <p:timing>
    <p:tnLst>
      <p:par>
        <p:cTn id="517" dur="indefinite" restart="never" nodeType="tmRoot">
          <p:childTnLst>
            <p:seq>
              <p:cTn id="518" dur="indefinite" nodeType="mainSeq">
                <p:childTnLst>
                  <p:par>
                    <p:cTn id="519" fill="hold" nodeType="clickEffect">
                      <p:stCondLst>
                        <p:cond delay="0"/>
                      </p:stCondLst>
                      <p:childTnLst>
                        <p:par>
                          <p:cTn id="520" fill="hold" nodeType="withEffect">
                            <p:stCondLst>
                              <p:cond delay="0"/>
                            </p:stCondLst>
                            <p:childTnLst>
                              <p:par>
                                <p:cTn id="521" presetID="2" presetClass="entr" fill="hold" nodeType="withEffect" presetSubtype="4">
                                  <p:stCondLst>
                                    <p:cond delay="0"/>
                                  </p:stCondLst>
                                  <p:childTnLst>
                                    <p:set>
                                      <p:cBhvr>
                                        <p:cTn id="522" dur="1" fill="hold">
                                          <p:stCondLst>
                                            <p:cond delay="0"/>
                                          </p:stCondLst>
                                        </p:cTn>
                                        <p:tgtEl>
                                          <p:spTgt spid="733"/>
                                        </p:tgtEl>
                                        <p:attrNameLst>
                                          <p:attrName>style.visibility</p:attrName>
                                        </p:attrNameLst>
                                      </p:cBhvr>
                                      <p:to>
                                        <p:strVal val="visible"/>
                                      </p:to>
                                    </p:set>
                                    <p:anim calcmode="lin" valueType="num">
                                      <p:cBhvr additive="repl">
                                        <p:cTn id="523" dur="1000" fill="hold"/>
                                        <p:tgtEl>
                                          <p:spTgt spid="733"/>
                                        </p:tgtEl>
                                        <p:attrNameLst>
                                          <p:attrName>ppt_x</p:attrName>
                                        </p:attrNameLst>
                                      </p:cBhvr>
                                      <p:tavLst>
                                        <p:tav>
                                          <p:val>
                                            <p:strVal val="#ppt_x"/>
                                          </p:val>
                                        </p:tav>
                                        <p:tav tm="100000">
                                          <p:val>
                                            <p:strVal val="#ppt_x"/>
                                          </p:val>
                                        </p:tav>
                                      </p:tavLst>
                                    </p:anim>
                                    <p:anim calcmode="lin" valueType="num">
                                      <p:cBhvr additive="repl">
                                        <p:cTn id="524" dur="1000" fill="hold"/>
                                        <p:tgtEl>
                                          <p:spTgt spid="733"/>
                                        </p:tgtEl>
                                        <p:attrNameLst>
                                          <p:attrName>ppt_y</p:attrName>
                                        </p:attrNameLst>
                                      </p:cBhvr>
                                      <p:tavLst>
                                        <p:tav>
                                          <p:val>
                                            <p:strVal val="1+#ppt_h/2"/>
                                          </p:val>
                                        </p:tav>
                                        <p:tav tm="100000">
                                          <p:val>
                                            <p:strVal val="#ppt_y"/>
                                          </p:val>
                                        </p:tav>
                                      </p:tavLst>
                                    </p:anim>
                                  </p:childTnLst>
                                </p:cTn>
                              </p:par>
                              <p:par>
                                <p:cTn id="525" presetID="2" presetClass="entr" fill="hold" nodeType="withEffect" presetSubtype="4">
                                  <p:stCondLst>
                                    <p:cond delay="0"/>
                                  </p:stCondLst>
                                  <p:childTnLst>
                                    <p:set>
                                      <p:cBhvr>
                                        <p:cTn id="526" dur="1" fill="hold">
                                          <p:stCondLst>
                                            <p:cond delay="0"/>
                                          </p:stCondLst>
                                        </p:cTn>
                                        <p:tgtEl>
                                          <p:spTgt spid="735">
                                            <p:txEl>
                                              <p:pRg st="0" end="0"/>
                                            </p:txEl>
                                          </p:spTgt>
                                        </p:tgtEl>
                                        <p:attrNameLst>
                                          <p:attrName>style.visibility</p:attrName>
                                        </p:attrNameLst>
                                      </p:cBhvr>
                                      <p:to>
                                        <p:strVal val="visible"/>
                                      </p:to>
                                    </p:set>
                                    <p:anim calcmode="lin" valueType="num">
                                      <p:cBhvr additive="repl">
                                        <p:cTn id="527" dur="1000" fill="hold"/>
                                        <p:tgtEl>
                                          <p:spTgt spid="735">
                                            <p:txEl>
                                              <p:pRg st="0" end="0"/>
                                            </p:txEl>
                                          </p:spTgt>
                                        </p:tgtEl>
                                        <p:attrNameLst>
                                          <p:attrName>ppt_x</p:attrName>
                                        </p:attrNameLst>
                                      </p:cBhvr>
                                      <p:tavLst>
                                        <p:tav>
                                          <p:val>
                                            <p:strVal val="#ppt_x"/>
                                          </p:val>
                                        </p:tav>
                                        <p:tav tm="100000">
                                          <p:val>
                                            <p:strVal val="#ppt_x"/>
                                          </p:val>
                                        </p:tav>
                                      </p:tavLst>
                                    </p:anim>
                                    <p:anim calcmode="lin" valueType="num">
                                      <p:cBhvr additive="repl">
                                        <p:cTn id="528" dur="1000" fill="hold"/>
                                        <p:tgtEl>
                                          <p:spTgt spid="735">
                                            <p:txEl>
                                              <p:pRg st="0" end="0"/>
                                            </p:txEl>
                                          </p:spTgt>
                                        </p:tgtEl>
                                        <p:attrNameLst>
                                          <p:attrName>ppt_y</p:attrName>
                                        </p:attrNameLst>
                                      </p:cBhvr>
                                      <p:tavLst>
                                        <p:tav>
                                          <p:val>
                                            <p:strVal val="1+#ppt_h/2"/>
                                          </p:val>
                                        </p:tav>
                                        <p:tav tm="100000">
                                          <p:val>
                                            <p:strVal val="#ppt_y"/>
                                          </p:val>
                                        </p:tav>
                                      </p:tavLst>
                                    </p:anim>
                                  </p:childTnLst>
                                </p:cTn>
                              </p:par>
                              <p:par>
                                <p:cTn id="529" presetID="2" presetClass="entr" fill="hold" nodeType="withEffect" presetSubtype="2">
                                  <p:stCondLst>
                                    <p:cond delay="0"/>
                                  </p:stCondLst>
                                  <p:childTnLst>
                                    <p:set>
                                      <p:cBhvr>
                                        <p:cTn id="530" dur="1" fill="hold">
                                          <p:stCondLst>
                                            <p:cond delay="0"/>
                                          </p:stCondLst>
                                        </p:cTn>
                                        <p:tgtEl>
                                          <p:spTgt spid="736"/>
                                        </p:tgtEl>
                                        <p:attrNameLst>
                                          <p:attrName>style.visibility</p:attrName>
                                        </p:attrNameLst>
                                      </p:cBhvr>
                                      <p:to>
                                        <p:strVal val="visible"/>
                                      </p:to>
                                    </p:set>
                                    <p:anim calcmode="lin" valueType="num">
                                      <p:cBhvr additive="repl">
                                        <p:cTn id="531" dur="1000" fill="hold"/>
                                        <p:tgtEl>
                                          <p:spTgt spid="736"/>
                                        </p:tgtEl>
                                        <p:attrNameLst>
                                          <p:attrName>ppt_x</p:attrName>
                                        </p:attrNameLst>
                                      </p:cBhvr>
                                      <p:tavLst>
                                        <p:tav>
                                          <p:val>
                                            <p:strVal val="1+#ppt_w/2"/>
                                          </p:val>
                                        </p:tav>
                                        <p:tav tm="100000">
                                          <p:val>
                                            <p:strVal val="#ppt_x"/>
                                          </p:val>
                                        </p:tav>
                                      </p:tavLst>
                                    </p:anim>
                                    <p:anim calcmode="lin" valueType="num">
                                      <p:cBhvr additive="repl">
                                        <p:cTn id="532" dur="1000" fill="hold"/>
                                        <p:tgtEl>
                                          <p:spTgt spid="736"/>
                                        </p:tgtEl>
                                        <p:attrNameLst>
                                          <p:attrName>ppt_y</p:attrName>
                                        </p:attrNameLst>
                                      </p:cBhvr>
                                      <p:tavLst>
                                        <p:tav>
                                          <p:val>
                                            <p:strVal val="#ppt_y"/>
                                          </p:val>
                                        </p:tav>
                                        <p:tav tm="100000">
                                          <p:val>
                                            <p:strVal val="#ppt_y"/>
                                          </p:val>
                                        </p:tav>
                                      </p:tavLst>
                                    </p:anim>
                                  </p:childTnLst>
                                </p:cTn>
                              </p:par>
                              <p:par>
                                <p:cTn id="533" presetID="2" presetClass="entr" fill="hold" nodeType="withEffect" presetSubtype="2">
                                  <p:stCondLst>
                                    <p:cond delay="0"/>
                                  </p:stCondLst>
                                  <p:childTnLst>
                                    <p:set>
                                      <p:cBhvr>
                                        <p:cTn id="534" dur="1" fill="hold">
                                          <p:stCondLst>
                                            <p:cond delay="0"/>
                                          </p:stCondLst>
                                        </p:cTn>
                                        <p:tgtEl>
                                          <p:spTgt spid="737"/>
                                        </p:tgtEl>
                                        <p:attrNameLst>
                                          <p:attrName>style.visibility</p:attrName>
                                        </p:attrNameLst>
                                      </p:cBhvr>
                                      <p:to>
                                        <p:strVal val="visible"/>
                                      </p:to>
                                    </p:set>
                                    <p:anim calcmode="lin" valueType="num">
                                      <p:cBhvr additive="repl">
                                        <p:cTn id="535" dur="1000" fill="hold"/>
                                        <p:tgtEl>
                                          <p:spTgt spid="737"/>
                                        </p:tgtEl>
                                        <p:attrNameLst>
                                          <p:attrName>ppt_x</p:attrName>
                                        </p:attrNameLst>
                                      </p:cBhvr>
                                      <p:tavLst>
                                        <p:tav>
                                          <p:val>
                                            <p:strVal val="1+#ppt_w/2"/>
                                          </p:val>
                                        </p:tav>
                                        <p:tav tm="100000">
                                          <p:val>
                                            <p:strVal val="#ppt_x"/>
                                          </p:val>
                                        </p:tav>
                                      </p:tavLst>
                                    </p:anim>
                                    <p:anim calcmode="lin" valueType="num">
                                      <p:cBhvr additive="repl">
                                        <p:cTn id="536" dur="1000" fill="hold"/>
                                        <p:tgtEl>
                                          <p:spTgt spid="737"/>
                                        </p:tgtEl>
                                        <p:attrNameLst>
                                          <p:attrName>ppt_y</p:attrName>
                                        </p:attrNameLst>
                                      </p:cBhvr>
                                      <p:tavLst>
                                        <p:tav>
                                          <p:val>
                                            <p:strVal val="#ppt_y"/>
                                          </p:val>
                                        </p:tav>
                                        <p:tav tm="100000">
                                          <p:val>
                                            <p:strVal val="#ppt_y"/>
                                          </p:val>
                                        </p:tav>
                                      </p:tavLst>
                                    </p:anim>
                                  </p:childTnLst>
                                </p:cTn>
                              </p:par>
                              <p:par>
                                <p:cTn id="537" presetID="2" presetClass="entr" fill="hold" nodeType="withEffect" presetSubtype="8">
                                  <p:stCondLst>
                                    <p:cond delay="0"/>
                                  </p:stCondLst>
                                  <p:childTnLst>
                                    <p:set>
                                      <p:cBhvr>
                                        <p:cTn id="538" dur="1" fill="hold">
                                          <p:stCondLst>
                                            <p:cond delay="0"/>
                                          </p:stCondLst>
                                        </p:cTn>
                                        <p:tgtEl>
                                          <p:spTgt spid="734"/>
                                        </p:tgtEl>
                                        <p:attrNameLst>
                                          <p:attrName>style.visibility</p:attrName>
                                        </p:attrNameLst>
                                      </p:cBhvr>
                                      <p:to>
                                        <p:strVal val="visible"/>
                                      </p:to>
                                    </p:set>
                                    <p:anim calcmode="lin" valueType="num">
                                      <p:cBhvr additive="repl">
                                        <p:cTn id="539" dur="1000" fill="hold"/>
                                        <p:tgtEl>
                                          <p:spTgt spid="734"/>
                                        </p:tgtEl>
                                        <p:attrNameLst>
                                          <p:attrName>ppt_x</p:attrName>
                                        </p:attrNameLst>
                                      </p:cBhvr>
                                      <p:tavLst>
                                        <p:tav>
                                          <p:val>
                                            <p:strVal val="0-#ppt_w/2"/>
                                          </p:val>
                                        </p:tav>
                                        <p:tav tm="100000">
                                          <p:val>
                                            <p:strVal val="#ppt_x"/>
                                          </p:val>
                                        </p:tav>
                                      </p:tavLst>
                                    </p:anim>
                                    <p:anim calcmode="lin" valueType="num">
                                      <p:cBhvr additive="repl">
                                        <p:cTn id="540" dur="1000" fill="hold"/>
                                        <p:tgtEl>
                                          <p:spTgt spid="734"/>
                                        </p:tgtEl>
                                        <p:attrNameLst>
                                          <p:attrName>ppt_y</p:attrName>
                                        </p:attrNameLst>
                                      </p:cBhvr>
                                      <p:tavLst>
                                        <p:tav>
                                          <p:val>
                                            <p:strVal val="#ppt_y"/>
                                          </p:val>
                                        </p:tav>
                                        <p:tav tm="100000">
                                          <p:val>
                                            <p:strVal val="#ppt_y"/>
                                          </p:val>
                                        </p:tav>
                                      </p:tavLst>
                                    </p:anim>
                                  </p:childTnLst>
                                </p:cTn>
                              </p:par>
                              <p:par>
                                <p:cTn id="541" presetID="2" presetClass="entr" fill="hold" nodeType="withEffect" presetSubtype="2">
                                  <p:stCondLst>
                                    <p:cond delay="0"/>
                                  </p:stCondLst>
                                  <p:childTnLst>
                                    <p:set>
                                      <p:cBhvr>
                                        <p:cTn id="542" dur="1" fill="hold">
                                          <p:stCondLst>
                                            <p:cond delay="0"/>
                                          </p:stCondLst>
                                        </p:cTn>
                                        <p:tgtEl>
                                          <p:spTgt spid="739"/>
                                        </p:tgtEl>
                                        <p:attrNameLst>
                                          <p:attrName>style.visibility</p:attrName>
                                        </p:attrNameLst>
                                      </p:cBhvr>
                                      <p:to>
                                        <p:strVal val="visible"/>
                                      </p:to>
                                    </p:set>
                                    <p:anim calcmode="lin" valueType="num">
                                      <p:cBhvr additive="repl">
                                        <p:cTn id="543" dur="1000" fill="hold"/>
                                        <p:tgtEl>
                                          <p:spTgt spid="739"/>
                                        </p:tgtEl>
                                        <p:attrNameLst>
                                          <p:attrName>ppt_x</p:attrName>
                                        </p:attrNameLst>
                                      </p:cBhvr>
                                      <p:tavLst>
                                        <p:tav>
                                          <p:val>
                                            <p:strVal val="1+#ppt_w/2"/>
                                          </p:val>
                                        </p:tav>
                                        <p:tav tm="100000">
                                          <p:val>
                                            <p:strVal val="#ppt_x"/>
                                          </p:val>
                                        </p:tav>
                                      </p:tavLst>
                                    </p:anim>
                                    <p:anim calcmode="lin" valueType="num">
                                      <p:cBhvr additive="repl">
                                        <p:cTn id="544" dur="1000" fill="hold"/>
                                        <p:tgtEl>
                                          <p:spTgt spid="739"/>
                                        </p:tgtEl>
                                        <p:attrNameLst>
                                          <p:attrName>ppt_y</p:attrName>
                                        </p:attrNameLst>
                                      </p:cBhvr>
                                      <p:tavLst>
                                        <p:tav>
                                          <p:val>
                                            <p:strVal val="#ppt_y"/>
                                          </p:val>
                                        </p:tav>
                                        <p:tav tm="100000">
                                          <p:val>
                                            <p:strVal val="#ppt_y"/>
                                          </p:val>
                                        </p:tav>
                                      </p:tavLst>
                                    </p:anim>
                                  </p:childTnLst>
                                </p:cTn>
                              </p:par>
                              <p:par>
                                <p:cTn id="545" presetID="2" presetClass="entr" fill="hold" nodeType="withEffect" presetSubtype="2">
                                  <p:stCondLst>
                                    <p:cond delay="0"/>
                                  </p:stCondLst>
                                  <p:childTnLst>
                                    <p:set>
                                      <p:cBhvr>
                                        <p:cTn id="546" dur="1" fill="hold">
                                          <p:stCondLst>
                                            <p:cond delay="0"/>
                                          </p:stCondLst>
                                        </p:cTn>
                                        <p:tgtEl>
                                          <p:spTgt spid="740"/>
                                        </p:tgtEl>
                                        <p:attrNameLst>
                                          <p:attrName>style.visibility</p:attrName>
                                        </p:attrNameLst>
                                      </p:cBhvr>
                                      <p:to>
                                        <p:strVal val="visible"/>
                                      </p:to>
                                    </p:set>
                                    <p:anim calcmode="lin" valueType="num">
                                      <p:cBhvr additive="repl">
                                        <p:cTn id="547" dur="1000" fill="hold"/>
                                        <p:tgtEl>
                                          <p:spTgt spid="740"/>
                                        </p:tgtEl>
                                        <p:attrNameLst>
                                          <p:attrName>ppt_x</p:attrName>
                                        </p:attrNameLst>
                                      </p:cBhvr>
                                      <p:tavLst>
                                        <p:tav>
                                          <p:val>
                                            <p:strVal val="1+#ppt_w/2"/>
                                          </p:val>
                                        </p:tav>
                                        <p:tav tm="100000">
                                          <p:val>
                                            <p:strVal val="#ppt_x"/>
                                          </p:val>
                                        </p:tav>
                                      </p:tavLst>
                                    </p:anim>
                                    <p:anim calcmode="lin" valueType="num">
                                      <p:cBhvr additive="repl">
                                        <p:cTn id="548" dur="1000" fill="hold"/>
                                        <p:tgtEl>
                                          <p:spTgt spid="740"/>
                                        </p:tgtEl>
                                        <p:attrNameLst>
                                          <p:attrName>ppt_y</p:attrName>
                                        </p:attrNameLst>
                                      </p:cBhvr>
                                      <p:tavLst>
                                        <p:tav>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4" name="Rectangle 39"/>
          <p:cNvSpPr/>
          <p:nvPr/>
        </p:nvSpPr>
        <p:spPr>
          <a:xfrm>
            <a:off x="0" y="0"/>
            <a:ext cx="12191760" cy="6857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745" name="TextBox 31"/>
          <p:cNvSpPr/>
          <p:nvPr/>
        </p:nvSpPr>
        <p:spPr>
          <a:xfrm>
            <a:off x="977760" y="2697480"/>
            <a:ext cx="5117760" cy="3289320"/>
          </a:xfrm>
          <a:prstGeom prst="rect">
            <a:avLst/>
          </a:prstGeom>
          <a:noFill/>
          <a:ln w="0">
            <a:noFill/>
          </a:ln>
        </p:spPr>
        <p:style>
          <a:lnRef idx="0"/>
          <a:fillRef idx="0"/>
          <a:effectRef idx="0"/>
          <a:fontRef idx="minor"/>
        </p:style>
        <p:txBody>
          <a:bodyPr anchor="t">
            <a:spAutoFit/>
          </a:bodyPr>
          <a:p>
            <a:pPr marL="285840" indent="-285840">
              <a:lnSpc>
                <a:spcPct val="150000"/>
              </a:lnSpc>
              <a:buClr>
                <a:srgbClr val="252D2F"/>
              </a:buClr>
              <a:buFont typeface="Arial"/>
              <a:buChar char="•"/>
            </a:pPr>
            <a:r>
              <a:rPr lang="en-GB" sz="1400" b="0" u="none" strike="noStrike">
                <a:solidFill>
                  <a:schemeClr val="dk2">
                    <a:lumMod val="75000"/>
                  </a:schemeClr>
                </a:solidFill>
                <a:effectLst/>
                <a:uFillTx/>
                <a:latin typeface="Open Sans"/>
                <a:ea typeface="Open Sans"/>
              </a:rPr>
              <a:t>Island hopping experience– we are five Islands</a:t>
            </a:r>
            <a:endParaRPr lang="en-GB" sz="14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400" b="0" u="none" strike="noStrike">
                <a:solidFill>
                  <a:schemeClr val="dk2">
                    <a:lumMod val="75000"/>
                  </a:schemeClr>
                </a:solidFill>
                <a:effectLst/>
                <a:uFillTx/>
                <a:latin typeface="Open Sans"/>
                <a:ea typeface="Open Sans"/>
              </a:rPr>
              <a:t>Castle Cornet</a:t>
            </a:r>
            <a:endParaRPr lang="en-GB" sz="14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400" b="0" u="none" strike="noStrike">
                <a:solidFill>
                  <a:schemeClr val="dk2">
                    <a:lumMod val="75000"/>
                  </a:schemeClr>
                </a:solidFill>
                <a:effectLst/>
                <a:uFillTx/>
                <a:latin typeface="Open Sans"/>
                <a:ea typeface="Open Sans"/>
              </a:rPr>
              <a:t>The Little Chapel</a:t>
            </a:r>
            <a:endParaRPr lang="en-GB" sz="14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400" b="0" u="none" strike="noStrike">
                <a:solidFill>
                  <a:schemeClr val="dk2">
                    <a:lumMod val="75000"/>
                  </a:schemeClr>
                </a:solidFill>
                <a:effectLst/>
                <a:uFillTx/>
                <a:latin typeface="Open Sans"/>
                <a:ea typeface="Open Sans"/>
              </a:rPr>
              <a:t>Hauteville House</a:t>
            </a:r>
            <a:endParaRPr lang="en-GB" sz="14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400" b="0" u="none" strike="noStrike">
                <a:solidFill>
                  <a:schemeClr val="dk2">
                    <a:lumMod val="75000"/>
                  </a:schemeClr>
                </a:solidFill>
                <a:effectLst/>
                <a:uFillTx/>
                <a:latin typeface="Open Sans"/>
                <a:ea typeface="Open Sans"/>
              </a:rPr>
              <a:t>Guernsey Museums (incl Fort Grey / German Naval Signals HQ) and Art Gallery at Candie</a:t>
            </a:r>
            <a:endParaRPr lang="en-GB" sz="14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400" b="0" u="none" strike="noStrike">
                <a:solidFill>
                  <a:schemeClr val="dk2">
                    <a:lumMod val="75000"/>
                  </a:schemeClr>
                </a:solidFill>
                <a:effectLst/>
                <a:uFillTx/>
                <a:latin typeface="Open Sans"/>
                <a:ea typeface="Open Sans"/>
              </a:rPr>
              <a:t>Other museums, incl German Occupation Museum / German Underground Hospital / La Vallette </a:t>
            </a:r>
            <a:endParaRPr lang="en-GB" sz="1400" b="0" u="none" strike="noStrike">
              <a:solidFill>
                <a:srgbClr val="FFFFFF"/>
              </a:solidFill>
              <a:effectLst/>
              <a:uFillTx/>
              <a:latin typeface="Arial"/>
            </a:endParaRPr>
          </a:p>
          <a:p>
            <a:pPr>
              <a:lnSpc>
                <a:spcPct val="150000"/>
              </a:lnSpc>
            </a:pPr>
            <a:endParaRPr lang="en-GB" sz="1400" b="0" u="none" strike="noStrike">
              <a:solidFill>
                <a:srgbClr val="FFFFFF"/>
              </a:solidFill>
              <a:effectLst/>
              <a:uFillTx/>
              <a:latin typeface="Arial"/>
            </a:endParaRPr>
          </a:p>
          <a:p>
            <a:pPr>
              <a:lnSpc>
                <a:spcPct val="150000"/>
              </a:lnSpc>
            </a:pPr>
            <a:endParaRPr lang="en-GB" sz="1400" b="0" u="none" strike="noStrike">
              <a:solidFill>
                <a:srgbClr val="FFFFFF"/>
              </a:solidFill>
              <a:effectLst/>
              <a:uFillTx/>
              <a:latin typeface="Arial"/>
            </a:endParaRPr>
          </a:p>
        </p:txBody>
      </p:sp>
      <p:sp>
        <p:nvSpPr>
          <p:cNvPr id="746" name="Freeform: Shape 34"/>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747" name="PlaceHolder 1"/>
          <p:cNvSpPr>
            <a:spLocks noGrp="1"/>
          </p:cNvSpPr>
          <p:nvPr>
            <p:ph/>
          </p:nvPr>
        </p:nvSpPr>
        <p:spPr>
          <a:xfrm>
            <a:off x="973800" y="1017360"/>
            <a:ext cx="9250200" cy="1352160"/>
          </a:xfrm>
          <a:prstGeom prst="rect">
            <a:avLst/>
          </a:prstGeom>
          <a:noFill/>
          <a:ln w="0">
            <a:noFill/>
          </a:ln>
        </p:spPr>
        <p:txBody>
          <a:bodyPr numCol="1" spcCol="0" lIns="91440" tIns="45720" rIns="91440" bIns="45720" anchor="ctr">
            <a:normAutofit/>
          </a:bodyPr>
          <a:p>
            <a:pPr indent="0" algn="l">
              <a:lnSpc>
                <a:spcPct val="100000"/>
              </a:lnSpc>
              <a:spcBef>
                <a:spcPts val="1001"/>
              </a:spcBef>
              <a:buNone/>
              <a:tabLst>
                <a:tab pos="0" algn="l"/>
              </a:tabLst>
            </a:pPr>
            <a:r>
              <a:rPr lang="en-GB" sz="4000" b="1" u="none" strike="noStrike">
                <a:solidFill>
                  <a:schemeClr val="dk2">
                    <a:lumMod val="75000"/>
                  </a:schemeClr>
                </a:solidFill>
                <a:effectLst/>
                <a:uFillTx/>
                <a:latin typeface="Ubuntu"/>
                <a:ea typeface="Open Sans"/>
              </a:rPr>
              <a:t>What are our main attractions? </a:t>
            </a:r>
            <a:endParaRPr lang="en-US" sz="4000" b="1" u="none" strike="noStrike">
              <a:solidFill>
                <a:schemeClr val="lt2"/>
              </a:solidFill>
              <a:effectLst/>
              <a:uFillTx/>
              <a:latin typeface="Ubuntu"/>
            </a:endParaRPr>
          </a:p>
        </p:txBody>
      </p:sp>
      <p:sp>
        <p:nvSpPr>
          <p:cNvPr id="748" name="Freeform: Shape 66"/>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749"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750" name="TextBox 1"/>
          <p:cNvSpPr/>
          <p:nvPr/>
        </p:nvSpPr>
        <p:spPr>
          <a:xfrm>
            <a:off x="502920" y="526680"/>
            <a:ext cx="2564640" cy="369000"/>
          </a:xfrm>
          <a:prstGeom prst="rect">
            <a:avLst/>
          </a:prstGeom>
          <a:noFill/>
          <a:ln w="0">
            <a:noFill/>
          </a:ln>
        </p:spPr>
        <p:style>
          <a:lnRef idx="0"/>
          <a:fillRef idx="0"/>
          <a:effectRef idx="0"/>
          <a:fontRef idx="minor"/>
        </p:style>
        <p:txBody>
          <a:bodyPr lIns="90000" tIns="45000" rIns="90000" bIns="45000" anchor="t">
            <a:spAutoFit/>
          </a:bodyPr>
          <a:p>
            <a:pPr>
              <a:lnSpc>
                <a:spcPct val="100000"/>
              </a:lnSpc>
            </a:pPr>
            <a:r>
              <a:rPr lang="en-US" sz="1800" b="0" u="none" strike="noStrike">
                <a:solidFill>
                  <a:srgbClr val="0DB0CA"/>
                </a:solidFill>
                <a:effectLst/>
                <a:uFillTx/>
                <a:latin typeface="Ubuntu"/>
              </a:rPr>
              <a:t>Ambassador Scheme</a:t>
            </a:r>
            <a:endParaRPr lang="en-GB" sz="1800" b="0" u="none" strike="noStrike">
              <a:solidFill>
                <a:srgbClr val="FFFFFF"/>
              </a:solidFill>
              <a:effectLst/>
              <a:uFillTx/>
              <a:latin typeface="Arial"/>
            </a:endParaRPr>
          </a:p>
        </p:txBody>
      </p:sp>
      <p:sp>
        <p:nvSpPr>
          <p:cNvPr id="751" name="Freeform: Shape 66"/>
          <p:cNvSpPr/>
          <p:nvPr/>
        </p:nvSpPr>
        <p:spPr>
          <a:xfrm>
            <a:off x="10334520" y="-7560"/>
            <a:ext cx="2380320" cy="2358000"/>
          </a:xfrm>
          <a:custGeom>
            <a:avLst/>
            <a:gdLst>
              <a:gd name="textAreaLeft" fmla="*/ 0 w 2380320"/>
              <a:gd name="textAreaRight" fmla="*/ 2380680 w 2380320"/>
              <a:gd name="textAreaTop" fmla="*/ 0 h 2358000"/>
              <a:gd name="textAreaBottom" fmla="*/ 2358360 h 235800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752" name="Freeform 9"/>
          <p:cNvSpPr/>
          <p:nvPr/>
        </p:nvSpPr>
        <p:spPr>
          <a:xfrm>
            <a:off x="11706120" y="155268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pic>
        <p:nvPicPr>
          <p:cNvPr id="753" name="Picture 4"/>
          <p:cNvPicPr/>
          <p:nvPr/>
        </p:nvPicPr>
        <p:blipFill>
          <a:blip r:embed="rId1"/>
          <a:stretch/>
        </p:blipFill>
        <p:spPr>
          <a:xfrm>
            <a:off x="10958760" y="277560"/>
            <a:ext cx="956520" cy="956520"/>
          </a:xfrm>
          <a:prstGeom prst="rect">
            <a:avLst/>
          </a:prstGeom>
          <a:noFill/>
          <a:ln w="0">
            <a:noFill/>
          </a:ln>
        </p:spPr>
      </p:pic>
      <p:sp>
        <p:nvSpPr>
          <p:cNvPr id="754" name="TextBox 6"/>
          <p:cNvSpPr/>
          <p:nvPr/>
        </p:nvSpPr>
        <p:spPr>
          <a:xfrm>
            <a:off x="973800" y="5706000"/>
            <a:ext cx="6357960" cy="463320"/>
          </a:xfrm>
          <a:prstGeom prst="rect">
            <a:avLst/>
          </a:prstGeom>
          <a:noFill/>
          <a:ln w="0">
            <a:noFill/>
          </a:ln>
        </p:spPr>
        <p:style>
          <a:lnRef idx="0"/>
          <a:fillRef idx="0"/>
          <a:effectRef idx="0"/>
          <a:fontRef idx="minor"/>
        </p:style>
        <p:txBody>
          <a:bodyPr lIns="90000" tIns="45000" rIns="90000" bIns="45000" anchor="t">
            <a:spAutoFit/>
          </a:bodyPr>
          <a:p>
            <a:pPr>
              <a:lnSpc>
                <a:spcPct val="150000"/>
              </a:lnSpc>
            </a:pPr>
            <a:r>
              <a:rPr lang="en-GB" sz="1800" b="1" u="none" strike="noStrike">
                <a:solidFill>
                  <a:schemeClr val="dk2">
                    <a:lumMod val="75000"/>
                  </a:schemeClr>
                </a:solidFill>
                <a:effectLst/>
                <a:uFillTx/>
                <a:latin typeface="Open Sans"/>
                <a:ea typeface="Open Sans"/>
              </a:rPr>
              <a:t>Know the seasonal and opening hours</a:t>
            </a:r>
            <a:endParaRPr lang="en-GB" sz="1800" b="0" u="none" strike="noStrike">
              <a:solidFill>
                <a:srgbClr val="FFFFFF"/>
              </a:solidFill>
              <a:effectLst/>
              <a:uFillTx/>
              <a:latin typeface="Arial"/>
            </a:endParaRPr>
          </a:p>
        </p:txBody>
      </p:sp>
      <p:sp>
        <p:nvSpPr>
          <p:cNvPr id="755" name="TextBox 7"/>
          <p:cNvSpPr/>
          <p:nvPr/>
        </p:nvSpPr>
        <p:spPr>
          <a:xfrm>
            <a:off x="6228720" y="2697480"/>
            <a:ext cx="5117760" cy="2319840"/>
          </a:xfrm>
          <a:prstGeom prst="rect">
            <a:avLst/>
          </a:prstGeom>
          <a:noFill/>
          <a:ln w="0">
            <a:noFill/>
          </a:ln>
        </p:spPr>
        <p:style>
          <a:lnRef idx="0"/>
          <a:fillRef idx="0"/>
          <a:effectRef idx="0"/>
          <a:fontRef idx="minor"/>
        </p:style>
        <p:txBody>
          <a:bodyPr anchor="t">
            <a:spAutoFit/>
          </a:bodyPr>
          <a:p>
            <a:pPr marL="285840" indent="-285840">
              <a:lnSpc>
                <a:spcPct val="150000"/>
              </a:lnSpc>
              <a:buClr>
                <a:srgbClr val="252D2F"/>
              </a:buClr>
              <a:buFont typeface="Arial"/>
              <a:buChar char="•"/>
            </a:pPr>
            <a:r>
              <a:rPr lang="en-GB" sz="1400" b="0" u="none" strike="noStrike">
                <a:solidFill>
                  <a:schemeClr val="dk2">
                    <a:lumMod val="75000"/>
                  </a:schemeClr>
                </a:solidFill>
                <a:effectLst/>
                <a:uFillTx/>
                <a:latin typeface="Open Sans"/>
                <a:ea typeface="Open Sans"/>
              </a:rPr>
              <a:t>Sausmarez Manor</a:t>
            </a:r>
            <a:endParaRPr lang="en-GB" sz="14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400" b="0" u="none" strike="noStrike">
                <a:solidFill>
                  <a:schemeClr val="dk2">
                    <a:lumMod val="75000"/>
                  </a:schemeClr>
                </a:solidFill>
                <a:effectLst/>
                <a:uFillTx/>
                <a:latin typeface="Open Sans"/>
                <a:ea typeface="Open Sans"/>
              </a:rPr>
              <a:t>Wild swimming and outdoor saunas</a:t>
            </a:r>
            <a:endParaRPr lang="en-GB" sz="14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400" b="0" u="none" strike="noStrike">
                <a:solidFill>
                  <a:schemeClr val="dk2">
                    <a:lumMod val="75000"/>
                  </a:schemeClr>
                </a:solidFill>
                <a:effectLst/>
                <a:uFillTx/>
                <a:latin typeface="Open Sans"/>
                <a:ea typeface="Open Sans"/>
              </a:rPr>
              <a:t>Incredible beaches</a:t>
            </a:r>
            <a:endParaRPr lang="en-GB" sz="14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400" b="0" u="none" strike="noStrike">
                <a:solidFill>
                  <a:schemeClr val="dk2">
                    <a:lumMod val="75000"/>
                  </a:schemeClr>
                </a:solidFill>
                <a:effectLst/>
                <a:uFillTx/>
                <a:latin typeface="Open Sans"/>
                <a:ea typeface="Open Sans"/>
              </a:rPr>
              <a:t>Thriving foodie scene – Vraic, Fukku, Alba – putting Guernsey on the foodie map</a:t>
            </a:r>
            <a:endParaRPr lang="en-GB" sz="14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400" b="0" u="none" strike="noStrike">
                <a:solidFill>
                  <a:schemeClr val="dk2">
                    <a:lumMod val="75000"/>
                  </a:schemeClr>
                </a:solidFill>
                <a:effectLst/>
                <a:uFillTx/>
                <a:latin typeface="Open Sans"/>
                <a:ea typeface="Open Sans"/>
              </a:rPr>
              <a:t>Oatlands Village</a:t>
            </a:r>
            <a:endParaRPr lang="en-GB" sz="1400" b="0" u="none" strike="noStrike">
              <a:solidFill>
                <a:srgbClr val="FFFFFF"/>
              </a:solidFill>
              <a:effectLst/>
              <a:uFillTx/>
              <a:latin typeface="Arial"/>
            </a:endParaRPr>
          </a:p>
          <a:p>
            <a:pPr>
              <a:lnSpc>
                <a:spcPct val="150000"/>
              </a:lnSpc>
            </a:pPr>
            <a:endParaRPr lang="en-GB" sz="1400" b="0" u="none" strike="noStrike">
              <a:solidFill>
                <a:srgbClr val="FFFFFF"/>
              </a:solidFill>
              <a:effectLst/>
              <a:uFillTx/>
              <a:latin typeface="Arial"/>
            </a:endParaRPr>
          </a:p>
        </p:txBody>
      </p:sp>
      <p:sp>
        <p:nvSpPr>
          <p:cNvPr id="756" name="TextBox 9"/>
          <p:cNvSpPr/>
          <p:nvPr/>
        </p:nvSpPr>
        <p:spPr>
          <a:xfrm>
            <a:off x="948600" y="2118960"/>
            <a:ext cx="6357960" cy="463320"/>
          </a:xfrm>
          <a:prstGeom prst="rect">
            <a:avLst/>
          </a:prstGeom>
          <a:noFill/>
          <a:ln w="0">
            <a:noFill/>
          </a:ln>
        </p:spPr>
        <p:style>
          <a:lnRef idx="0"/>
          <a:fillRef idx="0"/>
          <a:effectRef idx="0"/>
          <a:fontRef idx="minor"/>
        </p:style>
        <p:txBody>
          <a:bodyPr lIns="90000" tIns="45000" rIns="90000" bIns="45000" anchor="t">
            <a:spAutoFit/>
          </a:bodyPr>
          <a:p>
            <a:pPr>
              <a:lnSpc>
                <a:spcPct val="150000"/>
              </a:lnSpc>
            </a:pPr>
            <a:r>
              <a:rPr lang="en-GB" sz="1800" b="1" u="none" strike="noStrike">
                <a:solidFill>
                  <a:srgbClr val="0DB0CA"/>
                </a:solidFill>
                <a:effectLst/>
                <a:uFillTx/>
                <a:latin typeface="Open Sans"/>
                <a:ea typeface="Open Sans"/>
              </a:rPr>
              <a:t>Examples include: </a:t>
            </a:r>
            <a:endParaRPr lang="en-GB" sz="1800" b="0" u="none" strike="noStrike">
              <a:solidFill>
                <a:srgbClr val="FFFFFF"/>
              </a:solidFill>
              <a:effectLst/>
              <a:uFillTx/>
              <a:latin typeface="Arial"/>
            </a:endParaRPr>
          </a:p>
        </p:txBody>
      </p:sp>
      <p:pic>
        <p:nvPicPr>
          <p:cNvPr id="757" name="Picture 10"/>
          <p:cNvPicPr/>
          <p:nvPr/>
        </p:nvPicPr>
        <p:blipFill>
          <a:blip r:embed="rId2"/>
          <a:stretch/>
        </p:blipFill>
        <p:spPr>
          <a:xfrm>
            <a:off x="1015560" y="2809800"/>
            <a:ext cx="165600" cy="223200"/>
          </a:xfrm>
          <a:prstGeom prst="rect">
            <a:avLst/>
          </a:prstGeom>
          <a:noFill/>
          <a:ln w="0">
            <a:noFill/>
          </a:ln>
        </p:spPr>
      </p:pic>
      <p:pic>
        <p:nvPicPr>
          <p:cNvPr id="758" name="Picture 11"/>
          <p:cNvPicPr/>
          <p:nvPr/>
        </p:nvPicPr>
        <p:blipFill>
          <a:blip r:embed="rId3"/>
          <a:stretch/>
        </p:blipFill>
        <p:spPr>
          <a:xfrm>
            <a:off x="1015560" y="3139920"/>
            <a:ext cx="165600" cy="223200"/>
          </a:xfrm>
          <a:prstGeom prst="rect">
            <a:avLst/>
          </a:prstGeom>
          <a:noFill/>
          <a:ln w="0">
            <a:noFill/>
          </a:ln>
        </p:spPr>
      </p:pic>
      <p:pic>
        <p:nvPicPr>
          <p:cNvPr id="759" name="Picture 12"/>
          <p:cNvPicPr/>
          <p:nvPr/>
        </p:nvPicPr>
        <p:blipFill>
          <a:blip r:embed="rId4"/>
          <a:stretch/>
        </p:blipFill>
        <p:spPr>
          <a:xfrm>
            <a:off x="1015560" y="3454560"/>
            <a:ext cx="165600" cy="223200"/>
          </a:xfrm>
          <a:prstGeom prst="rect">
            <a:avLst/>
          </a:prstGeom>
          <a:noFill/>
          <a:ln w="0">
            <a:noFill/>
          </a:ln>
        </p:spPr>
      </p:pic>
      <p:pic>
        <p:nvPicPr>
          <p:cNvPr id="760" name="Picture 13"/>
          <p:cNvPicPr/>
          <p:nvPr/>
        </p:nvPicPr>
        <p:blipFill>
          <a:blip r:embed="rId5"/>
          <a:stretch/>
        </p:blipFill>
        <p:spPr>
          <a:xfrm>
            <a:off x="1015560" y="3778200"/>
            <a:ext cx="165600" cy="223200"/>
          </a:xfrm>
          <a:prstGeom prst="rect">
            <a:avLst/>
          </a:prstGeom>
          <a:noFill/>
          <a:ln w="0">
            <a:noFill/>
          </a:ln>
        </p:spPr>
      </p:pic>
      <p:pic>
        <p:nvPicPr>
          <p:cNvPr id="761" name="Picture 14"/>
          <p:cNvPicPr/>
          <p:nvPr/>
        </p:nvPicPr>
        <p:blipFill>
          <a:blip r:embed="rId6"/>
          <a:stretch/>
        </p:blipFill>
        <p:spPr>
          <a:xfrm>
            <a:off x="1015560" y="4098960"/>
            <a:ext cx="165600" cy="223200"/>
          </a:xfrm>
          <a:prstGeom prst="rect">
            <a:avLst/>
          </a:prstGeom>
          <a:noFill/>
          <a:ln w="0">
            <a:noFill/>
          </a:ln>
        </p:spPr>
      </p:pic>
      <p:pic>
        <p:nvPicPr>
          <p:cNvPr id="762" name="Picture 15"/>
          <p:cNvPicPr/>
          <p:nvPr/>
        </p:nvPicPr>
        <p:blipFill>
          <a:blip r:embed="rId7"/>
          <a:stretch/>
        </p:blipFill>
        <p:spPr>
          <a:xfrm>
            <a:off x="1015560" y="4734000"/>
            <a:ext cx="165600" cy="223200"/>
          </a:xfrm>
          <a:prstGeom prst="rect">
            <a:avLst/>
          </a:prstGeom>
          <a:noFill/>
          <a:ln w="0">
            <a:noFill/>
          </a:ln>
        </p:spPr>
      </p:pic>
      <p:pic>
        <p:nvPicPr>
          <p:cNvPr id="763" name="Picture 16"/>
          <p:cNvPicPr/>
          <p:nvPr/>
        </p:nvPicPr>
        <p:blipFill>
          <a:blip r:embed="rId8"/>
          <a:stretch/>
        </p:blipFill>
        <p:spPr>
          <a:xfrm>
            <a:off x="6269760" y="2809800"/>
            <a:ext cx="165600" cy="223200"/>
          </a:xfrm>
          <a:prstGeom prst="rect">
            <a:avLst/>
          </a:prstGeom>
          <a:noFill/>
          <a:ln w="0">
            <a:noFill/>
          </a:ln>
        </p:spPr>
      </p:pic>
      <p:pic>
        <p:nvPicPr>
          <p:cNvPr id="764" name="Picture 17"/>
          <p:cNvPicPr/>
          <p:nvPr/>
        </p:nvPicPr>
        <p:blipFill>
          <a:blip r:embed="rId9"/>
          <a:stretch/>
        </p:blipFill>
        <p:spPr>
          <a:xfrm>
            <a:off x="6269760" y="3130560"/>
            <a:ext cx="165600" cy="223200"/>
          </a:xfrm>
          <a:prstGeom prst="rect">
            <a:avLst/>
          </a:prstGeom>
          <a:noFill/>
          <a:ln w="0">
            <a:noFill/>
          </a:ln>
        </p:spPr>
      </p:pic>
      <p:pic>
        <p:nvPicPr>
          <p:cNvPr id="765" name="Picture 20"/>
          <p:cNvPicPr/>
          <p:nvPr/>
        </p:nvPicPr>
        <p:blipFill>
          <a:blip r:embed="rId10"/>
          <a:stretch/>
        </p:blipFill>
        <p:spPr>
          <a:xfrm>
            <a:off x="6269760" y="3451320"/>
            <a:ext cx="165600" cy="223200"/>
          </a:xfrm>
          <a:prstGeom prst="rect">
            <a:avLst/>
          </a:prstGeom>
          <a:noFill/>
          <a:ln w="0">
            <a:noFill/>
          </a:ln>
        </p:spPr>
      </p:pic>
      <p:pic>
        <p:nvPicPr>
          <p:cNvPr id="766" name="Picture 22"/>
          <p:cNvPicPr/>
          <p:nvPr/>
        </p:nvPicPr>
        <p:blipFill>
          <a:blip r:embed="rId11"/>
          <a:stretch/>
        </p:blipFill>
        <p:spPr>
          <a:xfrm>
            <a:off x="6269760" y="3778920"/>
            <a:ext cx="165600" cy="223200"/>
          </a:xfrm>
          <a:prstGeom prst="rect">
            <a:avLst/>
          </a:prstGeom>
          <a:noFill/>
          <a:ln w="0">
            <a:noFill/>
          </a:ln>
        </p:spPr>
      </p:pic>
      <p:pic>
        <p:nvPicPr>
          <p:cNvPr id="767" name="Picture 23"/>
          <p:cNvPicPr/>
          <p:nvPr/>
        </p:nvPicPr>
        <p:blipFill>
          <a:blip r:embed="rId12"/>
          <a:stretch/>
        </p:blipFill>
        <p:spPr>
          <a:xfrm>
            <a:off x="6269760" y="4413600"/>
            <a:ext cx="165600" cy="223200"/>
          </a:xfrm>
          <a:prstGeom prst="rect">
            <a:avLst/>
          </a:prstGeom>
          <a:noFill/>
          <a:ln w="0">
            <a:noFill/>
          </a:ln>
        </p:spPr>
      </p:pic>
      <p:pic>
        <p:nvPicPr>
          <p:cNvPr id="768" name="Picture 24"/>
          <p:cNvPicPr/>
          <p:nvPr/>
        </p:nvPicPr>
        <p:blipFill>
          <a:blip r:embed="rId13"/>
          <a:stretch/>
        </p:blipFill>
        <p:spPr>
          <a:xfrm>
            <a:off x="9811440" y="5977080"/>
            <a:ext cx="2158560" cy="653400"/>
          </a:xfrm>
          <a:prstGeom prst="rect">
            <a:avLst/>
          </a:prstGeom>
          <a:noFill/>
          <a:ln w="0">
            <a:noFill/>
          </a:ln>
        </p:spPr>
      </p:pic>
      <p:pic>
        <p:nvPicPr>
          <p:cNvPr id="769" name="Picture 25" descr="A yellow text on a black background&#10;&#10;Description automatically generated"/>
          <p:cNvPicPr/>
          <p:nvPr/>
        </p:nvPicPr>
        <p:blipFill>
          <a:blip r:embed="rId14"/>
          <a:stretch/>
        </p:blipFill>
        <p:spPr>
          <a:xfrm>
            <a:off x="8109720" y="6055200"/>
            <a:ext cx="1525680" cy="509400"/>
          </a:xfrm>
          <a:prstGeom prst="rect">
            <a:avLst/>
          </a:prstGeom>
          <a:noFill/>
          <a:ln w="0">
            <a:noFill/>
          </a:ln>
        </p:spPr>
      </p:pic>
    </p:spTree>
  </p:cSld>
  <p:transition spd="slow">
    <p:push dir="r"/>
  </p:transition>
  <p:timing>
    <p:tnLst>
      <p:par>
        <p:cTn id="549" dur="indefinite" restart="never" nodeType="tmRoot">
          <p:childTnLst>
            <p:seq>
              <p:cTn id="550" dur="indefinite" nodeType="mainSeq">
                <p:childTnLst>
                  <p:par>
                    <p:cTn id="551" fill="hold" nodeType="clickEffect">
                      <p:stCondLst>
                        <p:cond delay="0"/>
                      </p:stCondLst>
                      <p:childTnLst>
                        <p:par>
                          <p:cTn id="552" fill="hold" nodeType="withEffect">
                            <p:stCondLst>
                              <p:cond delay="0"/>
                            </p:stCondLst>
                            <p:childTnLst>
                              <p:par>
                                <p:cTn id="553" presetID="2" presetClass="entr" fill="hold" nodeType="withEffect" presetSubtype="4">
                                  <p:stCondLst>
                                    <p:cond delay="0"/>
                                  </p:stCondLst>
                                  <p:childTnLst>
                                    <p:set>
                                      <p:cBhvr>
                                        <p:cTn id="554" dur="1" fill="hold">
                                          <p:stCondLst>
                                            <p:cond delay="0"/>
                                          </p:stCondLst>
                                        </p:cTn>
                                        <p:tgtEl>
                                          <p:spTgt spid="745"/>
                                        </p:tgtEl>
                                        <p:attrNameLst>
                                          <p:attrName>style.visibility</p:attrName>
                                        </p:attrNameLst>
                                      </p:cBhvr>
                                      <p:to>
                                        <p:strVal val="visible"/>
                                      </p:to>
                                    </p:set>
                                    <p:anim calcmode="lin" valueType="num">
                                      <p:cBhvr additive="repl">
                                        <p:cTn id="555" dur="1000" fill="hold"/>
                                        <p:tgtEl>
                                          <p:spTgt spid="745"/>
                                        </p:tgtEl>
                                        <p:attrNameLst>
                                          <p:attrName>ppt_x</p:attrName>
                                        </p:attrNameLst>
                                      </p:cBhvr>
                                      <p:tavLst>
                                        <p:tav>
                                          <p:val>
                                            <p:strVal val="#ppt_x"/>
                                          </p:val>
                                        </p:tav>
                                        <p:tav tm="100000">
                                          <p:val>
                                            <p:strVal val="#ppt_x"/>
                                          </p:val>
                                        </p:tav>
                                      </p:tavLst>
                                    </p:anim>
                                    <p:anim calcmode="lin" valueType="num">
                                      <p:cBhvr additive="repl">
                                        <p:cTn id="556" dur="1000" fill="hold"/>
                                        <p:tgtEl>
                                          <p:spTgt spid="745"/>
                                        </p:tgtEl>
                                        <p:attrNameLst>
                                          <p:attrName>ppt_y</p:attrName>
                                        </p:attrNameLst>
                                      </p:cBhvr>
                                      <p:tavLst>
                                        <p:tav>
                                          <p:val>
                                            <p:strVal val="1+#ppt_h/2"/>
                                          </p:val>
                                        </p:tav>
                                        <p:tav tm="100000">
                                          <p:val>
                                            <p:strVal val="#ppt_y"/>
                                          </p:val>
                                        </p:tav>
                                      </p:tavLst>
                                    </p:anim>
                                  </p:childTnLst>
                                </p:cTn>
                              </p:par>
                              <p:par>
                                <p:cTn id="557" presetID="2" presetClass="entr" fill="hold" nodeType="withEffect" presetSubtype="4">
                                  <p:stCondLst>
                                    <p:cond delay="0"/>
                                  </p:stCondLst>
                                  <p:childTnLst>
                                    <p:set>
                                      <p:cBhvr>
                                        <p:cTn id="558" dur="1" fill="hold">
                                          <p:stCondLst>
                                            <p:cond delay="0"/>
                                          </p:stCondLst>
                                        </p:cTn>
                                        <p:tgtEl>
                                          <p:spTgt spid="747">
                                            <p:txEl>
                                              <p:pRg st="0" end="0"/>
                                            </p:txEl>
                                          </p:spTgt>
                                        </p:tgtEl>
                                        <p:attrNameLst>
                                          <p:attrName>style.visibility</p:attrName>
                                        </p:attrNameLst>
                                      </p:cBhvr>
                                      <p:to>
                                        <p:strVal val="visible"/>
                                      </p:to>
                                    </p:set>
                                    <p:anim calcmode="lin" valueType="num">
                                      <p:cBhvr additive="repl">
                                        <p:cTn id="559" dur="1000" fill="hold"/>
                                        <p:tgtEl>
                                          <p:spTgt spid="747">
                                            <p:txEl>
                                              <p:pRg st="0" end="0"/>
                                            </p:txEl>
                                          </p:spTgt>
                                        </p:tgtEl>
                                        <p:attrNameLst>
                                          <p:attrName>ppt_x</p:attrName>
                                        </p:attrNameLst>
                                      </p:cBhvr>
                                      <p:tavLst>
                                        <p:tav>
                                          <p:val>
                                            <p:strVal val="#ppt_x"/>
                                          </p:val>
                                        </p:tav>
                                        <p:tav tm="100000">
                                          <p:val>
                                            <p:strVal val="#ppt_x"/>
                                          </p:val>
                                        </p:tav>
                                      </p:tavLst>
                                    </p:anim>
                                    <p:anim calcmode="lin" valueType="num">
                                      <p:cBhvr additive="repl">
                                        <p:cTn id="560" dur="1000" fill="hold"/>
                                        <p:tgtEl>
                                          <p:spTgt spid="747">
                                            <p:txEl>
                                              <p:pRg st="0" end="0"/>
                                            </p:txEl>
                                          </p:spTgt>
                                        </p:tgtEl>
                                        <p:attrNameLst>
                                          <p:attrName>ppt_y</p:attrName>
                                        </p:attrNameLst>
                                      </p:cBhvr>
                                      <p:tavLst>
                                        <p:tav>
                                          <p:val>
                                            <p:strVal val="1+#ppt_h/2"/>
                                          </p:val>
                                        </p:tav>
                                        <p:tav tm="100000">
                                          <p:val>
                                            <p:strVal val="#ppt_y"/>
                                          </p:val>
                                        </p:tav>
                                      </p:tavLst>
                                    </p:anim>
                                  </p:childTnLst>
                                </p:cTn>
                              </p:par>
                              <p:par>
                                <p:cTn id="561" presetID="2" presetClass="entr" fill="hold" nodeType="withEffect" presetSubtype="2">
                                  <p:stCondLst>
                                    <p:cond delay="0"/>
                                  </p:stCondLst>
                                  <p:childTnLst>
                                    <p:set>
                                      <p:cBhvr>
                                        <p:cTn id="562" dur="1" fill="hold">
                                          <p:stCondLst>
                                            <p:cond delay="0"/>
                                          </p:stCondLst>
                                        </p:cTn>
                                        <p:tgtEl>
                                          <p:spTgt spid="748"/>
                                        </p:tgtEl>
                                        <p:attrNameLst>
                                          <p:attrName>style.visibility</p:attrName>
                                        </p:attrNameLst>
                                      </p:cBhvr>
                                      <p:to>
                                        <p:strVal val="visible"/>
                                      </p:to>
                                    </p:set>
                                    <p:anim calcmode="lin" valueType="num">
                                      <p:cBhvr additive="repl">
                                        <p:cTn id="563" dur="1000" fill="hold"/>
                                        <p:tgtEl>
                                          <p:spTgt spid="748"/>
                                        </p:tgtEl>
                                        <p:attrNameLst>
                                          <p:attrName>ppt_x</p:attrName>
                                        </p:attrNameLst>
                                      </p:cBhvr>
                                      <p:tavLst>
                                        <p:tav>
                                          <p:val>
                                            <p:strVal val="1+#ppt_w/2"/>
                                          </p:val>
                                        </p:tav>
                                        <p:tav tm="100000">
                                          <p:val>
                                            <p:strVal val="#ppt_x"/>
                                          </p:val>
                                        </p:tav>
                                      </p:tavLst>
                                    </p:anim>
                                    <p:anim calcmode="lin" valueType="num">
                                      <p:cBhvr additive="repl">
                                        <p:cTn id="564" dur="1000" fill="hold"/>
                                        <p:tgtEl>
                                          <p:spTgt spid="748"/>
                                        </p:tgtEl>
                                        <p:attrNameLst>
                                          <p:attrName>ppt_y</p:attrName>
                                        </p:attrNameLst>
                                      </p:cBhvr>
                                      <p:tavLst>
                                        <p:tav>
                                          <p:val>
                                            <p:strVal val="#ppt_y"/>
                                          </p:val>
                                        </p:tav>
                                        <p:tav tm="100000">
                                          <p:val>
                                            <p:strVal val="#ppt_y"/>
                                          </p:val>
                                        </p:tav>
                                      </p:tavLst>
                                    </p:anim>
                                  </p:childTnLst>
                                </p:cTn>
                              </p:par>
                              <p:par>
                                <p:cTn id="565" presetID="2" presetClass="entr" fill="hold" nodeType="withEffect" presetSubtype="2">
                                  <p:stCondLst>
                                    <p:cond delay="0"/>
                                  </p:stCondLst>
                                  <p:childTnLst>
                                    <p:set>
                                      <p:cBhvr>
                                        <p:cTn id="566" dur="1" fill="hold">
                                          <p:stCondLst>
                                            <p:cond delay="0"/>
                                          </p:stCondLst>
                                        </p:cTn>
                                        <p:tgtEl>
                                          <p:spTgt spid="749"/>
                                        </p:tgtEl>
                                        <p:attrNameLst>
                                          <p:attrName>style.visibility</p:attrName>
                                        </p:attrNameLst>
                                      </p:cBhvr>
                                      <p:to>
                                        <p:strVal val="visible"/>
                                      </p:to>
                                    </p:set>
                                    <p:anim calcmode="lin" valueType="num">
                                      <p:cBhvr additive="repl">
                                        <p:cTn id="567" dur="1000" fill="hold"/>
                                        <p:tgtEl>
                                          <p:spTgt spid="749"/>
                                        </p:tgtEl>
                                        <p:attrNameLst>
                                          <p:attrName>ppt_x</p:attrName>
                                        </p:attrNameLst>
                                      </p:cBhvr>
                                      <p:tavLst>
                                        <p:tav>
                                          <p:val>
                                            <p:strVal val="1+#ppt_w/2"/>
                                          </p:val>
                                        </p:tav>
                                        <p:tav tm="100000">
                                          <p:val>
                                            <p:strVal val="#ppt_x"/>
                                          </p:val>
                                        </p:tav>
                                      </p:tavLst>
                                    </p:anim>
                                    <p:anim calcmode="lin" valueType="num">
                                      <p:cBhvr additive="repl">
                                        <p:cTn id="568" dur="1000" fill="hold"/>
                                        <p:tgtEl>
                                          <p:spTgt spid="749"/>
                                        </p:tgtEl>
                                        <p:attrNameLst>
                                          <p:attrName>ppt_y</p:attrName>
                                        </p:attrNameLst>
                                      </p:cBhvr>
                                      <p:tavLst>
                                        <p:tav>
                                          <p:val>
                                            <p:strVal val="#ppt_y"/>
                                          </p:val>
                                        </p:tav>
                                        <p:tav tm="100000">
                                          <p:val>
                                            <p:strVal val="#ppt_y"/>
                                          </p:val>
                                        </p:tav>
                                      </p:tavLst>
                                    </p:anim>
                                  </p:childTnLst>
                                </p:cTn>
                              </p:par>
                              <p:par>
                                <p:cTn id="569" presetID="2" presetClass="entr" fill="hold" nodeType="withEffect" presetSubtype="8">
                                  <p:stCondLst>
                                    <p:cond delay="0"/>
                                  </p:stCondLst>
                                  <p:childTnLst>
                                    <p:set>
                                      <p:cBhvr>
                                        <p:cTn id="570" dur="1" fill="hold">
                                          <p:stCondLst>
                                            <p:cond delay="0"/>
                                          </p:stCondLst>
                                        </p:cTn>
                                        <p:tgtEl>
                                          <p:spTgt spid="746"/>
                                        </p:tgtEl>
                                        <p:attrNameLst>
                                          <p:attrName>style.visibility</p:attrName>
                                        </p:attrNameLst>
                                      </p:cBhvr>
                                      <p:to>
                                        <p:strVal val="visible"/>
                                      </p:to>
                                    </p:set>
                                    <p:anim calcmode="lin" valueType="num">
                                      <p:cBhvr additive="repl">
                                        <p:cTn id="571" dur="1000" fill="hold"/>
                                        <p:tgtEl>
                                          <p:spTgt spid="746"/>
                                        </p:tgtEl>
                                        <p:attrNameLst>
                                          <p:attrName>ppt_x</p:attrName>
                                        </p:attrNameLst>
                                      </p:cBhvr>
                                      <p:tavLst>
                                        <p:tav>
                                          <p:val>
                                            <p:strVal val="0-#ppt_w/2"/>
                                          </p:val>
                                        </p:tav>
                                        <p:tav tm="100000">
                                          <p:val>
                                            <p:strVal val="#ppt_x"/>
                                          </p:val>
                                        </p:tav>
                                      </p:tavLst>
                                    </p:anim>
                                    <p:anim calcmode="lin" valueType="num">
                                      <p:cBhvr additive="repl">
                                        <p:cTn id="572" dur="1000" fill="hold"/>
                                        <p:tgtEl>
                                          <p:spTgt spid="746"/>
                                        </p:tgtEl>
                                        <p:attrNameLst>
                                          <p:attrName>ppt_y</p:attrName>
                                        </p:attrNameLst>
                                      </p:cBhvr>
                                      <p:tavLst>
                                        <p:tav>
                                          <p:val>
                                            <p:strVal val="#ppt_y"/>
                                          </p:val>
                                        </p:tav>
                                        <p:tav tm="100000">
                                          <p:val>
                                            <p:strVal val="#ppt_y"/>
                                          </p:val>
                                        </p:tav>
                                      </p:tavLst>
                                    </p:anim>
                                  </p:childTnLst>
                                </p:cTn>
                              </p:par>
                              <p:par>
                                <p:cTn id="573" presetID="2" presetClass="entr" fill="hold" nodeType="withEffect" presetSubtype="2">
                                  <p:stCondLst>
                                    <p:cond delay="0"/>
                                  </p:stCondLst>
                                  <p:childTnLst>
                                    <p:set>
                                      <p:cBhvr>
                                        <p:cTn id="574" dur="1" fill="hold">
                                          <p:stCondLst>
                                            <p:cond delay="0"/>
                                          </p:stCondLst>
                                        </p:cTn>
                                        <p:tgtEl>
                                          <p:spTgt spid="751"/>
                                        </p:tgtEl>
                                        <p:attrNameLst>
                                          <p:attrName>style.visibility</p:attrName>
                                        </p:attrNameLst>
                                      </p:cBhvr>
                                      <p:to>
                                        <p:strVal val="visible"/>
                                      </p:to>
                                    </p:set>
                                    <p:anim calcmode="lin" valueType="num">
                                      <p:cBhvr additive="repl">
                                        <p:cTn id="575" dur="1000" fill="hold"/>
                                        <p:tgtEl>
                                          <p:spTgt spid="751"/>
                                        </p:tgtEl>
                                        <p:attrNameLst>
                                          <p:attrName>ppt_x</p:attrName>
                                        </p:attrNameLst>
                                      </p:cBhvr>
                                      <p:tavLst>
                                        <p:tav>
                                          <p:val>
                                            <p:strVal val="1+#ppt_w/2"/>
                                          </p:val>
                                        </p:tav>
                                        <p:tav tm="100000">
                                          <p:val>
                                            <p:strVal val="#ppt_x"/>
                                          </p:val>
                                        </p:tav>
                                      </p:tavLst>
                                    </p:anim>
                                    <p:anim calcmode="lin" valueType="num">
                                      <p:cBhvr additive="repl">
                                        <p:cTn id="576" dur="1000" fill="hold"/>
                                        <p:tgtEl>
                                          <p:spTgt spid="751"/>
                                        </p:tgtEl>
                                        <p:attrNameLst>
                                          <p:attrName>ppt_y</p:attrName>
                                        </p:attrNameLst>
                                      </p:cBhvr>
                                      <p:tavLst>
                                        <p:tav>
                                          <p:val>
                                            <p:strVal val="#ppt_y"/>
                                          </p:val>
                                        </p:tav>
                                        <p:tav tm="100000">
                                          <p:val>
                                            <p:strVal val="#ppt_y"/>
                                          </p:val>
                                        </p:tav>
                                      </p:tavLst>
                                    </p:anim>
                                  </p:childTnLst>
                                </p:cTn>
                              </p:par>
                              <p:par>
                                <p:cTn id="577" presetID="2" presetClass="entr" fill="hold" nodeType="withEffect" presetSubtype="2">
                                  <p:stCondLst>
                                    <p:cond delay="0"/>
                                  </p:stCondLst>
                                  <p:childTnLst>
                                    <p:set>
                                      <p:cBhvr>
                                        <p:cTn id="578" dur="1" fill="hold">
                                          <p:stCondLst>
                                            <p:cond delay="0"/>
                                          </p:stCondLst>
                                        </p:cTn>
                                        <p:tgtEl>
                                          <p:spTgt spid="752"/>
                                        </p:tgtEl>
                                        <p:attrNameLst>
                                          <p:attrName>style.visibility</p:attrName>
                                        </p:attrNameLst>
                                      </p:cBhvr>
                                      <p:to>
                                        <p:strVal val="visible"/>
                                      </p:to>
                                    </p:set>
                                    <p:anim calcmode="lin" valueType="num">
                                      <p:cBhvr additive="repl">
                                        <p:cTn id="579" dur="1000" fill="hold"/>
                                        <p:tgtEl>
                                          <p:spTgt spid="752"/>
                                        </p:tgtEl>
                                        <p:attrNameLst>
                                          <p:attrName>ppt_x</p:attrName>
                                        </p:attrNameLst>
                                      </p:cBhvr>
                                      <p:tavLst>
                                        <p:tav>
                                          <p:val>
                                            <p:strVal val="1+#ppt_w/2"/>
                                          </p:val>
                                        </p:tav>
                                        <p:tav tm="100000">
                                          <p:val>
                                            <p:strVal val="#ppt_x"/>
                                          </p:val>
                                        </p:tav>
                                      </p:tavLst>
                                    </p:anim>
                                    <p:anim calcmode="lin" valueType="num">
                                      <p:cBhvr additive="repl">
                                        <p:cTn id="580" dur="1000" fill="hold"/>
                                        <p:tgtEl>
                                          <p:spTgt spid="752"/>
                                        </p:tgtEl>
                                        <p:attrNameLst>
                                          <p:attrName>ppt_y</p:attrName>
                                        </p:attrNameLst>
                                      </p:cBhvr>
                                      <p:tavLst>
                                        <p:tav>
                                          <p:val>
                                            <p:strVal val="#ppt_y"/>
                                          </p:val>
                                        </p:tav>
                                        <p:tav tm="100000">
                                          <p:val>
                                            <p:strVal val="#ppt_y"/>
                                          </p:val>
                                        </p:tav>
                                      </p:tavLst>
                                    </p:anim>
                                  </p:childTnLst>
                                </p:cTn>
                              </p:par>
                              <p:par>
                                <p:cTn id="581" presetID="2" presetClass="entr" fill="hold" nodeType="withEffect" presetSubtype="4">
                                  <p:stCondLst>
                                    <p:cond delay="0"/>
                                  </p:stCondLst>
                                  <p:childTnLst>
                                    <p:set>
                                      <p:cBhvr>
                                        <p:cTn id="582" dur="1" fill="hold">
                                          <p:stCondLst>
                                            <p:cond delay="0"/>
                                          </p:stCondLst>
                                        </p:cTn>
                                        <p:tgtEl>
                                          <p:spTgt spid="755"/>
                                        </p:tgtEl>
                                        <p:attrNameLst>
                                          <p:attrName>style.visibility</p:attrName>
                                        </p:attrNameLst>
                                      </p:cBhvr>
                                      <p:to>
                                        <p:strVal val="visible"/>
                                      </p:to>
                                    </p:set>
                                    <p:anim calcmode="lin" valueType="num">
                                      <p:cBhvr additive="repl">
                                        <p:cTn id="583" dur="1000" fill="hold"/>
                                        <p:tgtEl>
                                          <p:spTgt spid="755"/>
                                        </p:tgtEl>
                                        <p:attrNameLst>
                                          <p:attrName>ppt_x</p:attrName>
                                        </p:attrNameLst>
                                      </p:cBhvr>
                                      <p:tavLst>
                                        <p:tav>
                                          <p:val>
                                            <p:strVal val="#ppt_x"/>
                                          </p:val>
                                        </p:tav>
                                        <p:tav tm="100000">
                                          <p:val>
                                            <p:strVal val="#ppt_x"/>
                                          </p:val>
                                        </p:tav>
                                      </p:tavLst>
                                    </p:anim>
                                    <p:anim calcmode="lin" valueType="num">
                                      <p:cBhvr additive="repl">
                                        <p:cTn id="584" dur="1000" fill="hold"/>
                                        <p:tgtEl>
                                          <p:spTgt spid="755"/>
                                        </p:tgtEl>
                                        <p:attrNameLst>
                                          <p:attrName>ppt_y</p:attrName>
                                        </p:attrNameLst>
                                      </p:cBhvr>
                                      <p:tavLst>
                                        <p:tav>
                                          <p:val>
                                            <p:strVal val="1+#ppt_h/2"/>
                                          </p:val>
                                        </p:tav>
                                        <p:tav tm="100000">
                                          <p:val>
                                            <p:strVal val="#ppt_y"/>
                                          </p:val>
                                        </p:tav>
                                      </p:tavLst>
                                    </p:anim>
                                  </p:childTnLst>
                                </p:cTn>
                              </p:par>
                              <p:par>
                                <p:cTn id="585" presetID="2" presetClass="entr" fill="hold" nodeType="withEffect" presetSubtype="4">
                                  <p:stCondLst>
                                    <p:cond delay="0"/>
                                  </p:stCondLst>
                                  <p:childTnLst>
                                    <p:set>
                                      <p:cBhvr>
                                        <p:cTn id="586" dur="1" fill="hold">
                                          <p:stCondLst>
                                            <p:cond delay="0"/>
                                          </p:stCondLst>
                                        </p:cTn>
                                        <p:tgtEl>
                                          <p:spTgt spid="756"/>
                                        </p:tgtEl>
                                        <p:attrNameLst>
                                          <p:attrName>style.visibility</p:attrName>
                                        </p:attrNameLst>
                                      </p:cBhvr>
                                      <p:to>
                                        <p:strVal val="visible"/>
                                      </p:to>
                                    </p:set>
                                    <p:anim calcmode="lin" valueType="num">
                                      <p:cBhvr additive="repl">
                                        <p:cTn id="587" dur="500" fill="hold"/>
                                        <p:tgtEl>
                                          <p:spTgt spid="756"/>
                                        </p:tgtEl>
                                        <p:attrNameLst>
                                          <p:attrName>ppt_x</p:attrName>
                                        </p:attrNameLst>
                                      </p:cBhvr>
                                      <p:tavLst>
                                        <p:tav>
                                          <p:val>
                                            <p:strVal val="#ppt_x"/>
                                          </p:val>
                                        </p:tav>
                                        <p:tav tm="100000">
                                          <p:val>
                                            <p:strVal val="#ppt_x"/>
                                          </p:val>
                                        </p:tav>
                                      </p:tavLst>
                                    </p:anim>
                                    <p:anim calcmode="lin" valueType="num">
                                      <p:cBhvr additive="repl">
                                        <p:cTn id="588" dur="500" fill="hold"/>
                                        <p:tgtEl>
                                          <p:spTgt spid="756"/>
                                        </p:tgtEl>
                                        <p:attrNameLst>
                                          <p:attrName>ppt_y</p:attrName>
                                        </p:attrNameLst>
                                      </p:cBhvr>
                                      <p:tavLst>
                                        <p:tav>
                                          <p:val>
                                            <p:strVal val="1+#ppt_h/2"/>
                                          </p:val>
                                        </p:tav>
                                        <p:tav tm="100000">
                                          <p:val>
                                            <p:strVal val="#ppt_y"/>
                                          </p:val>
                                        </p:tav>
                                      </p:tavLst>
                                    </p:anim>
                                  </p:childTnLst>
                                </p:cTn>
                              </p:par>
                              <p:par>
                                <p:cTn id="589" presetID="2" presetClass="entr" fill="hold" nodeType="withEffect" presetSubtype="4">
                                  <p:stCondLst>
                                    <p:cond delay="0"/>
                                  </p:stCondLst>
                                  <p:childTnLst>
                                    <p:set>
                                      <p:cBhvr>
                                        <p:cTn id="590" dur="1" fill="hold">
                                          <p:stCondLst>
                                            <p:cond delay="0"/>
                                          </p:stCondLst>
                                        </p:cTn>
                                        <p:tgtEl>
                                          <p:spTgt spid="757"/>
                                        </p:tgtEl>
                                        <p:attrNameLst>
                                          <p:attrName>style.visibility</p:attrName>
                                        </p:attrNameLst>
                                      </p:cBhvr>
                                      <p:to>
                                        <p:strVal val="visible"/>
                                      </p:to>
                                    </p:set>
                                    <p:anim calcmode="lin" valueType="num">
                                      <p:cBhvr additive="repl">
                                        <p:cTn id="591" dur="500" fill="hold"/>
                                        <p:tgtEl>
                                          <p:spTgt spid="757"/>
                                        </p:tgtEl>
                                        <p:attrNameLst>
                                          <p:attrName>ppt_x</p:attrName>
                                        </p:attrNameLst>
                                      </p:cBhvr>
                                      <p:tavLst>
                                        <p:tav>
                                          <p:val>
                                            <p:strVal val="#ppt_x"/>
                                          </p:val>
                                        </p:tav>
                                        <p:tav tm="100000">
                                          <p:val>
                                            <p:strVal val="#ppt_x"/>
                                          </p:val>
                                        </p:tav>
                                      </p:tavLst>
                                    </p:anim>
                                    <p:anim calcmode="lin" valueType="num">
                                      <p:cBhvr additive="repl">
                                        <p:cTn id="592" dur="500" fill="hold"/>
                                        <p:tgtEl>
                                          <p:spTgt spid="757"/>
                                        </p:tgtEl>
                                        <p:attrNameLst>
                                          <p:attrName>ppt_y</p:attrName>
                                        </p:attrNameLst>
                                      </p:cBhvr>
                                      <p:tavLst>
                                        <p:tav>
                                          <p:val>
                                            <p:strVal val="1+#ppt_h/2"/>
                                          </p:val>
                                        </p:tav>
                                        <p:tav tm="100000">
                                          <p:val>
                                            <p:strVal val="#ppt_y"/>
                                          </p:val>
                                        </p:tav>
                                      </p:tavLst>
                                    </p:anim>
                                  </p:childTnLst>
                                </p:cTn>
                              </p:par>
                              <p:par>
                                <p:cTn id="593" presetID="2" presetClass="entr" fill="hold" nodeType="withEffect" presetSubtype="4">
                                  <p:stCondLst>
                                    <p:cond delay="0"/>
                                  </p:stCondLst>
                                  <p:childTnLst>
                                    <p:set>
                                      <p:cBhvr>
                                        <p:cTn id="594" dur="1" fill="hold">
                                          <p:stCondLst>
                                            <p:cond delay="0"/>
                                          </p:stCondLst>
                                        </p:cTn>
                                        <p:tgtEl>
                                          <p:spTgt spid="758"/>
                                        </p:tgtEl>
                                        <p:attrNameLst>
                                          <p:attrName>style.visibility</p:attrName>
                                        </p:attrNameLst>
                                      </p:cBhvr>
                                      <p:to>
                                        <p:strVal val="visible"/>
                                      </p:to>
                                    </p:set>
                                    <p:anim calcmode="lin" valueType="num">
                                      <p:cBhvr additive="repl">
                                        <p:cTn id="595" dur="500" fill="hold"/>
                                        <p:tgtEl>
                                          <p:spTgt spid="758"/>
                                        </p:tgtEl>
                                        <p:attrNameLst>
                                          <p:attrName>ppt_x</p:attrName>
                                        </p:attrNameLst>
                                      </p:cBhvr>
                                      <p:tavLst>
                                        <p:tav>
                                          <p:val>
                                            <p:strVal val="#ppt_x"/>
                                          </p:val>
                                        </p:tav>
                                        <p:tav tm="100000">
                                          <p:val>
                                            <p:strVal val="#ppt_x"/>
                                          </p:val>
                                        </p:tav>
                                      </p:tavLst>
                                    </p:anim>
                                    <p:anim calcmode="lin" valueType="num">
                                      <p:cBhvr additive="repl">
                                        <p:cTn id="596" dur="500" fill="hold"/>
                                        <p:tgtEl>
                                          <p:spTgt spid="758"/>
                                        </p:tgtEl>
                                        <p:attrNameLst>
                                          <p:attrName>ppt_y</p:attrName>
                                        </p:attrNameLst>
                                      </p:cBhvr>
                                      <p:tavLst>
                                        <p:tav>
                                          <p:val>
                                            <p:strVal val="1+#ppt_h/2"/>
                                          </p:val>
                                        </p:tav>
                                        <p:tav tm="100000">
                                          <p:val>
                                            <p:strVal val="#ppt_y"/>
                                          </p:val>
                                        </p:tav>
                                      </p:tavLst>
                                    </p:anim>
                                  </p:childTnLst>
                                </p:cTn>
                              </p:par>
                              <p:par>
                                <p:cTn id="597" presetID="2" presetClass="entr" fill="hold" nodeType="withEffect" presetSubtype="4">
                                  <p:stCondLst>
                                    <p:cond delay="0"/>
                                  </p:stCondLst>
                                  <p:childTnLst>
                                    <p:set>
                                      <p:cBhvr>
                                        <p:cTn id="598" dur="1" fill="hold">
                                          <p:stCondLst>
                                            <p:cond delay="0"/>
                                          </p:stCondLst>
                                        </p:cTn>
                                        <p:tgtEl>
                                          <p:spTgt spid="759"/>
                                        </p:tgtEl>
                                        <p:attrNameLst>
                                          <p:attrName>style.visibility</p:attrName>
                                        </p:attrNameLst>
                                      </p:cBhvr>
                                      <p:to>
                                        <p:strVal val="visible"/>
                                      </p:to>
                                    </p:set>
                                    <p:anim calcmode="lin" valueType="num">
                                      <p:cBhvr additive="repl">
                                        <p:cTn id="599" dur="500" fill="hold"/>
                                        <p:tgtEl>
                                          <p:spTgt spid="759"/>
                                        </p:tgtEl>
                                        <p:attrNameLst>
                                          <p:attrName>ppt_x</p:attrName>
                                        </p:attrNameLst>
                                      </p:cBhvr>
                                      <p:tavLst>
                                        <p:tav>
                                          <p:val>
                                            <p:strVal val="#ppt_x"/>
                                          </p:val>
                                        </p:tav>
                                        <p:tav tm="100000">
                                          <p:val>
                                            <p:strVal val="#ppt_x"/>
                                          </p:val>
                                        </p:tav>
                                      </p:tavLst>
                                    </p:anim>
                                    <p:anim calcmode="lin" valueType="num">
                                      <p:cBhvr additive="repl">
                                        <p:cTn id="600" dur="500" fill="hold"/>
                                        <p:tgtEl>
                                          <p:spTgt spid="759"/>
                                        </p:tgtEl>
                                        <p:attrNameLst>
                                          <p:attrName>ppt_y</p:attrName>
                                        </p:attrNameLst>
                                      </p:cBhvr>
                                      <p:tavLst>
                                        <p:tav>
                                          <p:val>
                                            <p:strVal val="1+#ppt_h/2"/>
                                          </p:val>
                                        </p:tav>
                                        <p:tav tm="100000">
                                          <p:val>
                                            <p:strVal val="#ppt_y"/>
                                          </p:val>
                                        </p:tav>
                                      </p:tavLst>
                                    </p:anim>
                                  </p:childTnLst>
                                </p:cTn>
                              </p:par>
                              <p:par>
                                <p:cTn id="601" presetID="2" presetClass="entr" fill="hold" nodeType="withEffect" presetSubtype="4">
                                  <p:stCondLst>
                                    <p:cond delay="0"/>
                                  </p:stCondLst>
                                  <p:childTnLst>
                                    <p:set>
                                      <p:cBhvr>
                                        <p:cTn id="602" dur="1" fill="hold">
                                          <p:stCondLst>
                                            <p:cond delay="0"/>
                                          </p:stCondLst>
                                        </p:cTn>
                                        <p:tgtEl>
                                          <p:spTgt spid="760"/>
                                        </p:tgtEl>
                                        <p:attrNameLst>
                                          <p:attrName>style.visibility</p:attrName>
                                        </p:attrNameLst>
                                      </p:cBhvr>
                                      <p:to>
                                        <p:strVal val="visible"/>
                                      </p:to>
                                    </p:set>
                                    <p:anim calcmode="lin" valueType="num">
                                      <p:cBhvr additive="repl">
                                        <p:cTn id="603" dur="500" fill="hold"/>
                                        <p:tgtEl>
                                          <p:spTgt spid="760"/>
                                        </p:tgtEl>
                                        <p:attrNameLst>
                                          <p:attrName>ppt_x</p:attrName>
                                        </p:attrNameLst>
                                      </p:cBhvr>
                                      <p:tavLst>
                                        <p:tav>
                                          <p:val>
                                            <p:strVal val="#ppt_x"/>
                                          </p:val>
                                        </p:tav>
                                        <p:tav tm="100000">
                                          <p:val>
                                            <p:strVal val="#ppt_x"/>
                                          </p:val>
                                        </p:tav>
                                      </p:tavLst>
                                    </p:anim>
                                    <p:anim calcmode="lin" valueType="num">
                                      <p:cBhvr additive="repl">
                                        <p:cTn id="604" dur="500" fill="hold"/>
                                        <p:tgtEl>
                                          <p:spTgt spid="760"/>
                                        </p:tgtEl>
                                        <p:attrNameLst>
                                          <p:attrName>ppt_y</p:attrName>
                                        </p:attrNameLst>
                                      </p:cBhvr>
                                      <p:tavLst>
                                        <p:tav>
                                          <p:val>
                                            <p:strVal val="1+#ppt_h/2"/>
                                          </p:val>
                                        </p:tav>
                                        <p:tav tm="100000">
                                          <p:val>
                                            <p:strVal val="#ppt_y"/>
                                          </p:val>
                                        </p:tav>
                                      </p:tavLst>
                                    </p:anim>
                                  </p:childTnLst>
                                </p:cTn>
                              </p:par>
                              <p:par>
                                <p:cTn id="605" presetID="2" presetClass="entr" fill="hold" nodeType="withEffect" presetSubtype="4">
                                  <p:stCondLst>
                                    <p:cond delay="0"/>
                                  </p:stCondLst>
                                  <p:childTnLst>
                                    <p:set>
                                      <p:cBhvr>
                                        <p:cTn id="606" dur="1" fill="hold">
                                          <p:stCondLst>
                                            <p:cond delay="0"/>
                                          </p:stCondLst>
                                        </p:cTn>
                                        <p:tgtEl>
                                          <p:spTgt spid="761"/>
                                        </p:tgtEl>
                                        <p:attrNameLst>
                                          <p:attrName>style.visibility</p:attrName>
                                        </p:attrNameLst>
                                      </p:cBhvr>
                                      <p:to>
                                        <p:strVal val="visible"/>
                                      </p:to>
                                    </p:set>
                                    <p:anim calcmode="lin" valueType="num">
                                      <p:cBhvr additive="repl">
                                        <p:cTn id="607" dur="500" fill="hold"/>
                                        <p:tgtEl>
                                          <p:spTgt spid="761"/>
                                        </p:tgtEl>
                                        <p:attrNameLst>
                                          <p:attrName>ppt_x</p:attrName>
                                        </p:attrNameLst>
                                      </p:cBhvr>
                                      <p:tavLst>
                                        <p:tav>
                                          <p:val>
                                            <p:strVal val="#ppt_x"/>
                                          </p:val>
                                        </p:tav>
                                        <p:tav tm="100000">
                                          <p:val>
                                            <p:strVal val="#ppt_x"/>
                                          </p:val>
                                        </p:tav>
                                      </p:tavLst>
                                    </p:anim>
                                    <p:anim calcmode="lin" valueType="num">
                                      <p:cBhvr additive="repl">
                                        <p:cTn id="608" dur="500" fill="hold"/>
                                        <p:tgtEl>
                                          <p:spTgt spid="761"/>
                                        </p:tgtEl>
                                        <p:attrNameLst>
                                          <p:attrName>ppt_y</p:attrName>
                                        </p:attrNameLst>
                                      </p:cBhvr>
                                      <p:tavLst>
                                        <p:tav>
                                          <p:val>
                                            <p:strVal val="1+#ppt_h/2"/>
                                          </p:val>
                                        </p:tav>
                                        <p:tav tm="100000">
                                          <p:val>
                                            <p:strVal val="#ppt_y"/>
                                          </p:val>
                                        </p:tav>
                                      </p:tavLst>
                                    </p:anim>
                                  </p:childTnLst>
                                </p:cTn>
                              </p:par>
                              <p:par>
                                <p:cTn id="609" presetID="2" presetClass="entr" fill="hold" nodeType="withEffect" presetSubtype="4">
                                  <p:stCondLst>
                                    <p:cond delay="0"/>
                                  </p:stCondLst>
                                  <p:childTnLst>
                                    <p:set>
                                      <p:cBhvr>
                                        <p:cTn id="610" dur="1" fill="hold">
                                          <p:stCondLst>
                                            <p:cond delay="0"/>
                                          </p:stCondLst>
                                        </p:cTn>
                                        <p:tgtEl>
                                          <p:spTgt spid="762"/>
                                        </p:tgtEl>
                                        <p:attrNameLst>
                                          <p:attrName>style.visibility</p:attrName>
                                        </p:attrNameLst>
                                      </p:cBhvr>
                                      <p:to>
                                        <p:strVal val="visible"/>
                                      </p:to>
                                    </p:set>
                                    <p:anim calcmode="lin" valueType="num">
                                      <p:cBhvr additive="repl">
                                        <p:cTn id="611" dur="500" fill="hold"/>
                                        <p:tgtEl>
                                          <p:spTgt spid="762"/>
                                        </p:tgtEl>
                                        <p:attrNameLst>
                                          <p:attrName>ppt_x</p:attrName>
                                        </p:attrNameLst>
                                      </p:cBhvr>
                                      <p:tavLst>
                                        <p:tav>
                                          <p:val>
                                            <p:strVal val="#ppt_x"/>
                                          </p:val>
                                        </p:tav>
                                        <p:tav tm="100000">
                                          <p:val>
                                            <p:strVal val="#ppt_x"/>
                                          </p:val>
                                        </p:tav>
                                      </p:tavLst>
                                    </p:anim>
                                    <p:anim calcmode="lin" valueType="num">
                                      <p:cBhvr additive="repl">
                                        <p:cTn id="612" dur="500" fill="hold"/>
                                        <p:tgtEl>
                                          <p:spTgt spid="762"/>
                                        </p:tgtEl>
                                        <p:attrNameLst>
                                          <p:attrName>ppt_y</p:attrName>
                                        </p:attrNameLst>
                                      </p:cBhvr>
                                      <p:tavLst>
                                        <p:tav>
                                          <p:val>
                                            <p:strVal val="1+#ppt_h/2"/>
                                          </p:val>
                                        </p:tav>
                                        <p:tav tm="100000">
                                          <p:val>
                                            <p:strVal val="#ppt_y"/>
                                          </p:val>
                                        </p:tav>
                                      </p:tavLst>
                                    </p:anim>
                                  </p:childTnLst>
                                </p:cTn>
                              </p:par>
                              <p:par>
                                <p:cTn id="613" presetID="2" presetClass="entr" fill="hold" nodeType="withEffect" presetSubtype="4">
                                  <p:stCondLst>
                                    <p:cond delay="0"/>
                                  </p:stCondLst>
                                  <p:childTnLst>
                                    <p:set>
                                      <p:cBhvr>
                                        <p:cTn id="614" dur="1" fill="hold">
                                          <p:stCondLst>
                                            <p:cond delay="0"/>
                                          </p:stCondLst>
                                        </p:cTn>
                                        <p:tgtEl>
                                          <p:spTgt spid="763"/>
                                        </p:tgtEl>
                                        <p:attrNameLst>
                                          <p:attrName>style.visibility</p:attrName>
                                        </p:attrNameLst>
                                      </p:cBhvr>
                                      <p:to>
                                        <p:strVal val="visible"/>
                                      </p:to>
                                    </p:set>
                                    <p:anim calcmode="lin" valueType="num">
                                      <p:cBhvr additive="repl">
                                        <p:cTn id="615" dur="500" fill="hold"/>
                                        <p:tgtEl>
                                          <p:spTgt spid="763"/>
                                        </p:tgtEl>
                                        <p:attrNameLst>
                                          <p:attrName>ppt_x</p:attrName>
                                        </p:attrNameLst>
                                      </p:cBhvr>
                                      <p:tavLst>
                                        <p:tav>
                                          <p:val>
                                            <p:strVal val="#ppt_x"/>
                                          </p:val>
                                        </p:tav>
                                        <p:tav tm="100000">
                                          <p:val>
                                            <p:strVal val="#ppt_x"/>
                                          </p:val>
                                        </p:tav>
                                      </p:tavLst>
                                    </p:anim>
                                    <p:anim calcmode="lin" valueType="num">
                                      <p:cBhvr additive="repl">
                                        <p:cTn id="616" dur="500" fill="hold"/>
                                        <p:tgtEl>
                                          <p:spTgt spid="763"/>
                                        </p:tgtEl>
                                        <p:attrNameLst>
                                          <p:attrName>ppt_y</p:attrName>
                                        </p:attrNameLst>
                                      </p:cBhvr>
                                      <p:tavLst>
                                        <p:tav>
                                          <p:val>
                                            <p:strVal val="1+#ppt_h/2"/>
                                          </p:val>
                                        </p:tav>
                                        <p:tav tm="100000">
                                          <p:val>
                                            <p:strVal val="#ppt_y"/>
                                          </p:val>
                                        </p:tav>
                                      </p:tavLst>
                                    </p:anim>
                                  </p:childTnLst>
                                </p:cTn>
                              </p:par>
                              <p:par>
                                <p:cTn id="617" presetID="2" presetClass="entr" fill="hold" nodeType="withEffect" presetSubtype="4">
                                  <p:stCondLst>
                                    <p:cond delay="0"/>
                                  </p:stCondLst>
                                  <p:childTnLst>
                                    <p:set>
                                      <p:cBhvr>
                                        <p:cTn id="618" dur="1" fill="hold">
                                          <p:stCondLst>
                                            <p:cond delay="0"/>
                                          </p:stCondLst>
                                        </p:cTn>
                                        <p:tgtEl>
                                          <p:spTgt spid="764"/>
                                        </p:tgtEl>
                                        <p:attrNameLst>
                                          <p:attrName>style.visibility</p:attrName>
                                        </p:attrNameLst>
                                      </p:cBhvr>
                                      <p:to>
                                        <p:strVal val="visible"/>
                                      </p:to>
                                    </p:set>
                                    <p:anim calcmode="lin" valueType="num">
                                      <p:cBhvr additive="repl">
                                        <p:cTn id="619" dur="500" fill="hold"/>
                                        <p:tgtEl>
                                          <p:spTgt spid="764"/>
                                        </p:tgtEl>
                                        <p:attrNameLst>
                                          <p:attrName>ppt_x</p:attrName>
                                        </p:attrNameLst>
                                      </p:cBhvr>
                                      <p:tavLst>
                                        <p:tav>
                                          <p:val>
                                            <p:strVal val="#ppt_x"/>
                                          </p:val>
                                        </p:tav>
                                        <p:tav tm="100000">
                                          <p:val>
                                            <p:strVal val="#ppt_x"/>
                                          </p:val>
                                        </p:tav>
                                      </p:tavLst>
                                    </p:anim>
                                    <p:anim calcmode="lin" valueType="num">
                                      <p:cBhvr additive="repl">
                                        <p:cTn id="620" dur="500" fill="hold"/>
                                        <p:tgtEl>
                                          <p:spTgt spid="764"/>
                                        </p:tgtEl>
                                        <p:attrNameLst>
                                          <p:attrName>ppt_y</p:attrName>
                                        </p:attrNameLst>
                                      </p:cBhvr>
                                      <p:tavLst>
                                        <p:tav>
                                          <p:val>
                                            <p:strVal val="1+#ppt_h/2"/>
                                          </p:val>
                                        </p:tav>
                                        <p:tav tm="100000">
                                          <p:val>
                                            <p:strVal val="#ppt_y"/>
                                          </p:val>
                                        </p:tav>
                                      </p:tavLst>
                                    </p:anim>
                                  </p:childTnLst>
                                </p:cTn>
                              </p:par>
                              <p:par>
                                <p:cTn id="621" presetID="2" presetClass="entr" fill="hold" nodeType="withEffect" presetSubtype="4">
                                  <p:stCondLst>
                                    <p:cond delay="0"/>
                                  </p:stCondLst>
                                  <p:childTnLst>
                                    <p:set>
                                      <p:cBhvr>
                                        <p:cTn id="622" dur="1" fill="hold">
                                          <p:stCondLst>
                                            <p:cond delay="0"/>
                                          </p:stCondLst>
                                        </p:cTn>
                                        <p:tgtEl>
                                          <p:spTgt spid="765"/>
                                        </p:tgtEl>
                                        <p:attrNameLst>
                                          <p:attrName>style.visibility</p:attrName>
                                        </p:attrNameLst>
                                      </p:cBhvr>
                                      <p:to>
                                        <p:strVal val="visible"/>
                                      </p:to>
                                    </p:set>
                                    <p:anim calcmode="lin" valueType="num">
                                      <p:cBhvr additive="repl">
                                        <p:cTn id="623" dur="500" fill="hold"/>
                                        <p:tgtEl>
                                          <p:spTgt spid="765"/>
                                        </p:tgtEl>
                                        <p:attrNameLst>
                                          <p:attrName>ppt_x</p:attrName>
                                        </p:attrNameLst>
                                      </p:cBhvr>
                                      <p:tavLst>
                                        <p:tav>
                                          <p:val>
                                            <p:strVal val="#ppt_x"/>
                                          </p:val>
                                        </p:tav>
                                        <p:tav tm="100000">
                                          <p:val>
                                            <p:strVal val="#ppt_x"/>
                                          </p:val>
                                        </p:tav>
                                      </p:tavLst>
                                    </p:anim>
                                    <p:anim calcmode="lin" valueType="num">
                                      <p:cBhvr additive="repl">
                                        <p:cTn id="624" dur="500" fill="hold"/>
                                        <p:tgtEl>
                                          <p:spTgt spid="765"/>
                                        </p:tgtEl>
                                        <p:attrNameLst>
                                          <p:attrName>ppt_y</p:attrName>
                                        </p:attrNameLst>
                                      </p:cBhvr>
                                      <p:tavLst>
                                        <p:tav>
                                          <p:val>
                                            <p:strVal val="1+#ppt_h/2"/>
                                          </p:val>
                                        </p:tav>
                                        <p:tav tm="100000">
                                          <p:val>
                                            <p:strVal val="#ppt_y"/>
                                          </p:val>
                                        </p:tav>
                                      </p:tavLst>
                                    </p:anim>
                                  </p:childTnLst>
                                </p:cTn>
                              </p:par>
                              <p:par>
                                <p:cTn id="625" presetID="2" presetClass="entr" fill="hold" nodeType="withEffect" presetSubtype="4">
                                  <p:stCondLst>
                                    <p:cond delay="0"/>
                                  </p:stCondLst>
                                  <p:childTnLst>
                                    <p:set>
                                      <p:cBhvr>
                                        <p:cTn id="626" dur="1" fill="hold">
                                          <p:stCondLst>
                                            <p:cond delay="0"/>
                                          </p:stCondLst>
                                        </p:cTn>
                                        <p:tgtEl>
                                          <p:spTgt spid="766"/>
                                        </p:tgtEl>
                                        <p:attrNameLst>
                                          <p:attrName>style.visibility</p:attrName>
                                        </p:attrNameLst>
                                      </p:cBhvr>
                                      <p:to>
                                        <p:strVal val="visible"/>
                                      </p:to>
                                    </p:set>
                                    <p:anim calcmode="lin" valueType="num">
                                      <p:cBhvr additive="repl">
                                        <p:cTn id="627" dur="500" fill="hold"/>
                                        <p:tgtEl>
                                          <p:spTgt spid="766"/>
                                        </p:tgtEl>
                                        <p:attrNameLst>
                                          <p:attrName>ppt_x</p:attrName>
                                        </p:attrNameLst>
                                      </p:cBhvr>
                                      <p:tavLst>
                                        <p:tav>
                                          <p:val>
                                            <p:strVal val="#ppt_x"/>
                                          </p:val>
                                        </p:tav>
                                        <p:tav tm="100000">
                                          <p:val>
                                            <p:strVal val="#ppt_x"/>
                                          </p:val>
                                        </p:tav>
                                      </p:tavLst>
                                    </p:anim>
                                    <p:anim calcmode="lin" valueType="num">
                                      <p:cBhvr additive="repl">
                                        <p:cTn id="628" dur="500" fill="hold"/>
                                        <p:tgtEl>
                                          <p:spTgt spid="766"/>
                                        </p:tgtEl>
                                        <p:attrNameLst>
                                          <p:attrName>ppt_y</p:attrName>
                                        </p:attrNameLst>
                                      </p:cBhvr>
                                      <p:tavLst>
                                        <p:tav>
                                          <p:val>
                                            <p:strVal val="1+#ppt_h/2"/>
                                          </p:val>
                                        </p:tav>
                                        <p:tav tm="100000">
                                          <p:val>
                                            <p:strVal val="#ppt_y"/>
                                          </p:val>
                                        </p:tav>
                                      </p:tavLst>
                                    </p:anim>
                                  </p:childTnLst>
                                </p:cTn>
                              </p:par>
                              <p:par>
                                <p:cTn id="629" presetID="2" presetClass="entr" fill="hold" nodeType="withEffect" presetSubtype="4">
                                  <p:stCondLst>
                                    <p:cond delay="0"/>
                                  </p:stCondLst>
                                  <p:childTnLst>
                                    <p:set>
                                      <p:cBhvr>
                                        <p:cTn id="630" dur="1" fill="hold">
                                          <p:stCondLst>
                                            <p:cond delay="0"/>
                                          </p:stCondLst>
                                        </p:cTn>
                                        <p:tgtEl>
                                          <p:spTgt spid="767"/>
                                        </p:tgtEl>
                                        <p:attrNameLst>
                                          <p:attrName>style.visibility</p:attrName>
                                        </p:attrNameLst>
                                      </p:cBhvr>
                                      <p:to>
                                        <p:strVal val="visible"/>
                                      </p:to>
                                    </p:set>
                                    <p:anim calcmode="lin" valueType="num">
                                      <p:cBhvr additive="repl">
                                        <p:cTn id="631" dur="500" fill="hold"/>
                                        <p:tgtEl>
                                          <p:spTgt spid="767"/>
                                        </p:tgtEl>
                                        <p:attrNameLst>
                                          <p:attrName>ppt_x</p:attrName>
                                        </p:attrNameLst>
                                      </p:cBhvr>
                                      <p:tavLst>
                                        <p:tav>
                                          <p:val>
                                            <p:strVal val="#ppt_x"/>
                                          </p:val>
                                        </p:tav>
                                        <p:tav tm="100000">
                                          <p:val>
                                            <p:strVal val="#ppt_x"/>
                                          </p:val>
                                        </p:tav>
                                      </p:tavLst>
                                    </p:anim>
                                    <p:anim calcmode="lin" valueType="num">
                                      <p:cBhvr additive="repl">
                                        <p:cTn id="632" dur="500" fill="hold"/>
                                        <p:tgtEl>
                                          <p:spTgt spid="767"/>
                                        </p:tgtEl>
                                        <p:attrNameLst>
                                          <p:attrName>ppt_y</p:attrName>
                                        </p:attrNameLst>
                                      </p:cBhvr>
                                      <p:tavLst>
                                        <p:tav>
                                          <p:val>
                                            <p:strVal val="1+#ppt_h/2"/>
                                          </p:val>
                                        </p:tav>
                                        <p:tav tm="100000">
                                          <p:val>
                                            <p:strVal val="#ppt_y"/>
                                          </p:val>
                                        </p:tav>
                                      </p:tavLst>
                                    </p:anim>
                                  </p:childTnLst>
                                </p:cTn>
                              </p:par>
                              <p:par>
                                <p:cTn id="633" presetID="2" presetClass="entr" fill="hold" nodeType="withEffect" presetSubtype="4">
                                  <p:stCondLst>
                                    <p:cond delay="0"/>
                                  </p:stCondLst>
                                  <p:childTnLst>
                                    <p:set>
                                      <p:cBhvr>
                                        <p:cTn id="634" dur="1" fill="hold">
                                          <p:stCondLst>
                                            <p:cond delay="0"/>
                                          </p:stCondLst>
                                        </p:cTn>
                                        <p:tgtEl>
                                          <p:spTgt spid="754"/>
                                        </p:tgtEl>
                                        <p:attrNameLst>
                                          <p:attrName>style.visibility</p:attrName>
                                        </p:attrNameLst>
                                      </p:cBhvr>
                                      <p:to>
                                        <p:strVal val="visible"/>
                                      </p:to>
                                    </p:set>
                                    <p:anim calcmode="lin" valueType="num">
                                      <p:cBhvr additive="repl">
                                        <p:cTn id="635" dur="500" fill="hold"/>
                                        <p:tgtEl>
                                          <p:spTgt spid="754"/>
                                        </p:tgtEl>
                                        <p:attrNameLst>
                                          <p:attrName>ppt_x</p:attrName>
                                        </p:attrNameLst>
                                      </p:cBhvr>
                                      <p:tavLst>
                                        <p:tav>
                                          <p:val>
                                            <p:strVal val="#ppt_x"/>
                                          </p:val>
                                        </p:tav>
                                        <p:tav tm="100000">
                                          <p:val>
                                            <p:strVal val="#ppt_x"/>
                                          </p:val>
                                        </p:tav>
                                      </p:tavLst>
                                    </p:anim>
                                    <p:anim calcmode="lin" valueType="num">
                                      <p:cBhvr additive="repl">
                                        <p:cTn id="636" dur="500" fill="hold"/>
                                        <p:tgtEl>
                                          <p:spTgt spid="754"/>
                                        </p:tgtEl>
                                        <p:attrNameLst>
                                          <p:attrName>ppt_y</p:attrName>
                                        </p:attrNameLst>
                                      </p:cBhvr>
                                      <p:tavLst>
                                        <p:tav>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0" name="Rectangle 39"/>
          <p:cNvSpPr/>
          <p:nvPr/>
        </p:nvSpPr>
        <p:spPr>
          <a:xfrm>
            <a:off x="0" y="0"/>
            <a:ext cx="12191760" cy="6857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771" name="Freeform: Shape 34"/>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772" name="Freeform: Shape 66"/>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773"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774" name="TextBox 1"/>
          <p:cNvSpPr/>
          <p:nvPr/>
        </p:nvSpPr>
        <p:spPr>
          <a:xfrm>
            <a:off x="502920" y="526680"/>
            <a:ext cx="2564640" cy="369000"/>
          </a:xfrm>
          <a:prstGeom prst="rect">
            <a:avLst/>
          </a:prstGeom>
          <a:noFill/>
          <a:ln w="0">
            <a:noFill/>
          </a:ln>
        </p:spPr>
        <p:style>
          <a:lnRef idx="0"/>
          <a:fillRef idx="0"/>
          <a:effectRef idx="0"/>
          <a:fontRef idx="minor"/>
        </p:style>
        <p:txBody>
          <a:bodyPr lIns="90000" tIns="45000" rIns="90000" bIns="45000" anchor="t">
            <a:spAutoFit/>
          </a:bodyPr>
          <a:p>
            <a:pPr>
              <a:lnSpc>
                <a:spcPct val="100000"/>
              </a:lnSpc>
            </a:pPr>
            <a:r>
              <a:rPr lang="en-US" sz="1800" b="0" u="none" strike="noStrike">
                <a:solidFill>
                  <a:srgbClr val="0DB0CA"/>
                </a:solidFill>
                <a:effectLst/>
                <a:uFillTx/>
                <a:latin typeface="Ubuntu"/>
              </a:rPr>
              <a:t>Ambassador Scheme</a:t>
            </a:r>
            <a:endParaRPr lang="en-GB" sz="1800" b="0" u="none" strike="noStrike">
              <a:solidFill>
                <a:srgbClr val="FFFFFF"/>
              </a:solidFill>
              <a:effectLst/>
              <a:uFillTx/>
              <a:latin typeface="Arial"/>
            </a:endParaRPr>
          </a:p>
        </p:txBody>
      </p:sp>
      <p:sp>
        <p:nvSpPr>
          <p:cNvPr id="775" name="Freeform: Shape 66"/>
          <p:cNvSpPr/>
          <p:nvPr/>
        </p:nvSpPr>
        <p:spPr>
          <a:xfrm>
            <a:off x="10334520" y="-7560"/>
            <a:ext cx="2380320" cy="2358000"/>
          </a:xfrm>
          <a:custGeom>
            <a:avLst/>
            <a:gdLst>
              <a:gd name="textAreaLeft" fmla="*/ 0 w 2380320"/>
              <a:gd name="textAreaRight" fmla="*/ 2380680 w 2380320"/>
              <a:gd name="textAreaTop" fmla="*/ 0 h 2358000"/>
              <a:gd name="textAreaBottom" fmla="*/ 2358360 h 235800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776" name="Freeform 9"/>
          <p:cNvSpPr/>
          <p:nvPr/>
        </p:nvSpPr>
        <p:spPr>
          <a:xfrm>
            <a:off x="11706120" y="155268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pic>
        <p:nvPicPr>
          <p:cNvPr id="777" name="Picture 4"/>
          <p:cNvPicPr/>
          <p:nvPr/>
        </p:nvPicPr>
        <p:blipFill>
          <a:blip r:embed="rId1"/>
          <a:stretch/>
        </p:blipFill>
        <p:spPr>
          <a:xfrm>
            <a:off x="10958760" y="277560"/>
            <a:ext cx="956520" cy="956520"/>
          </a:xfrm>
          <a:prstGeom prst="rect">
            <a:avLst/>
          </a:prstGeom>
          <a:noFill/>
          <a:ln w="0">
            <a:noFill/>
          </a:ln>
        </p:spPr>
      </p:pic>
      <p:sp>
        <p:nvSpPr>
          <p:cNvPr id="778" name="PlaceHolder 1"/>
          <p:cNvSpPr>
            <a:spLocks noGrp="1"/>
          </p:cNvSpPr>
          <p:nvPr>
            <p:ph/>
          </p:nvPr>
        </p:nvSpPr>
        <p:spPr>
          <a:xfrm>
            <a:off x="5904360" y="628920"/>
            <a:ext cx="4000680" cy="1447200"/>
          </a:xfrm>
          <a:prstGeom prst="rect">
            <a:avLst/>
          </a:prstGeom>
          <a:noFill/>
          <a:ln w="0">
            <a:noFill/>
          </a:ln>
        </p:spPr>
        <p:txBody>
          <a:bodyPr numCol="1" spcCol="0" lIns="91440" tIns="45720" rIns="91440" bIns="45720" anchor="ctr">
            <a:normAutofit/>
          </a:bodyPr>
          <a:p>
            <a:pPr indent="0" algn="l">
              <a:lnSpc>
                <a:spcPct val="100000"/>
              </a:lnSpc>
              <a:spcBef>
                <a:spcPts val="1001"/>
              </a:spcBef>
              <a:buNone/>
              <a:tabLst>
                <a:tab pos="0" algn="l"/>
              </a:tabLst>
            </a:pPr>
            <a:r>
              <a:rPr lang="en-GB" sz="4000" b="1" u="none" strike="noStrike">
                <a:solidFill>
                  <a:schemeClr val="dk2">
                    <a:lumMod val="75000"/>
                  </a:schemeClr>
                </a:solidFill>
                <a:effectLst/>
                <a:uFillTx/>
                <a:latin typeface="Ubuntu"/>
                <a:ea typeface="Open Sans"/>
              </a:rPr>
              <a:t>Popular</a:t>
            </a:r>
            <a:br>
              <a:rPr sz="4000"/>
            </a:br>
            <a:r>
              <a:rPr lang="en-GB" sz="4000" b="1" u="none" strike="noStrike">
                <a:solidFill>
                  <a:schemeClr val="dk2">
                    <a:lumMod val="75000"/>
                  </a:schemeClr>
                </a:solidFill>
                <a:effectLst/>
                <a:uFillTx/>
                <a:latin typeface="Ubuntu"/>
                <a:ea typeface="Open Sans"/>
              </a:rPr>
              <a:t>excursions</a:t>
            </a:r>
            <a:endParaRPr lang="en-US" sz="4000" b="1" u="none" strike="noStrike">
              <a:solidFill>
                <a:schemeClr val="lt2"/>
              </a:solidFill>
              <a:effectLst/>
              <a:uFillTx/>
              <a:latin typeface="Ubuntu"/>
            </a:endParaRPr>
          </a:p>
        </p:txBody>
      </p:sp>
      <p:sp>
        <p:nvSpPr>
          <p:cNvPr id="779" name="TextBox 10"/>
          <p:cNvSpPr/>
          <p:nvPr/>
        </p:nvSpPr>
        <p:spPr>
          <a:xfrm>
            <a:off x="5901480" y="2192400"/>
            <a:ext cx="5701680" cy="735120"/>
          </a:xfrm>
          <a:prstGeom prst="rect">
            <a:avLst/>
          </a:prstGeom>
          <a:noFill/>
          <a:ln w="0">
            <a:noFill/>
          </a:ln>
        </p:spPr>
        <p:style>
          <a:lnRef idx="0"/>
          <a:fillRef idx="0"/>
          <a:effectRef idx="0"/>
          <a:fontRef idx="minor"/>
        </p:style>
        <p:txBody>
          <a:bodyPr anchor="t">
            <a:spAutoFit/>
          </a:bodyPr>
          <a:p>
            <a:pPr>
              <a:lnSpc>
                <a:spcPts val="2560"/>
              </a:lnSpc>
            </a:pPr>
            <a:r>
              <a:rPr lang="en-GB" sz="1800" b="1" u="none" strike="noStrike">
                <a:solidFill>
                  <a:srgbClr val="0DB0CA"/>
                </a:solidFill>
                <a:effectLst/>
                <a:uFillTx/>
                <a:latin typeface="Open Sans"/>
                <a:ea typeface="Open Sans"/>
              </a:rPr>
              <a:t>Island Hopping </a:t>
            </a:r>
            <a:br>
              <a:rPr sz="1800"/>
            </a:br>
            <a:r>
              <a:rPr lang="en-GB" sz="1800" b="0" u="none" strike="noStrike">
                <a:solidFill>
                  <a:schemeClr val="dk2">
                    <a:lumMod val="75000"/>
                  </a:schemeClr>
                </a:solidFill>
                <a:effectLst/>
                <a:uFillTx/>
                <a:latin typeface="Open Sans"/>
                <a:ea typeface="Open Sans"/>
              </a:rPr>
              <a:t>Day trips to Herm, Sark, Lihou, Alderney and Jersey</a:t>
            </a:r>
            <a:endParaRPr lang="en-GB" sz="1800" b="0" u="none" strike="noStrike">
              <a:solidFill>
                <a:srgbClr val="FFFFFF"/>
              </a:solidFill>
              <a:effectLst/>
              <a:uFillTx/>
              <a:latin typeface="Arial"/>
            </a:endParaRPr>
          </a:p>
        </p:txBody>
      </p:sp>
      <p:sp>
        <p:nvSpPr>
          <p:cNvPr id="780" name="TextBox 11"/>
          <p:cNvSpPr/>
          <p:nvPr/>
        </p:nvSpPr>
        <p:spPr>
          <a:xfrm>
            <a:off x="5901480" y="3030840"/>
            <a:ext cx="5095440" cy="735120"/>
          </a:xfrm>
          <a:prstGeom prst="rect">
            <a:avLst/>
          </a:prstGeom>
          <a:noFill/>
          <a:ln w="0">
            <a:noFill/>
          </a:ln>
        </p:spPr>
        <p:style>
          <a:lnRef idx="0"/>
          <a:fillRef idx="0"/>
          <a:effectRef idx="0"/>
          <a:fontRef idx="minor"/>
        </p:style>
        <p:txBody>
          <a:bodyPr anchor="t">
            <a:spAutoFit/>
          </a:bodyPr>
          <a:p>
            <a:pPr>
              <a:lnSpc>
                <a:spcPts val="2560"/>
              </a:lnSpc>
            </a:pPr>
            <a:r>
              <a:rPr lang="en-GB" sz="1800" b="1" u="none" strike="noStrike">
                <a:solidFill>
                  <a:srgbClr val="0DB0CA"/>
                </a:solidFill>
                <a:effectLst/>
                <a:uFillTx/>
                <a:latin typeface="Open Sans"/>
                <a:ea typeface="Open Sans"/>
              </a:rPr>
              <a:t>Outdoor experiences</a:t>
            </a:r>
            <a:br>
              <a:rPr sz="1800"/>
            </a:br>
            <a:r>
              <a:rPr lang="en-GB" sz="1800" b="0" u="none" strike="noStrike">
                <a:solidFill>
                  <a:schemeClr val="dk2">
                    <a:lumMod val="75000"/>
                  </a:schemeClr>
                </a:solidFill>
                <a:effectLst/>
                <a:uFillTx/>
                <a:latin typeface="Open Sans"/>
                <a:ea typeface="Open Sans"/>
              </a:rPr>
              <a:t>Cycling, Kayaking, Paddleboarding, Surfing etc</a:t>
            </a:r>
            <a:endParaRPr lang="en-GB" sz="1800" b="0" u="none" strike="noStrike">
              <a:solidFill>
                <a:srgbClr val="FFFFFF"/>
              </a:solidFill>
              <a:effectLst/>
              <a:uFillTx/>
              <a:latin typeface="Arial"/>
            </a:endParaRPr>
          </a:p>
        </p:txBody>
      </p:sp>
      <p:sp>
        <p:nvSpPr>
          <p:cNvPr id="781" name="TextBox 12"/>
          <p:cNvSpPr/>
          <p:nvPr/>
        </p:nvSpPr>
        <p:spPr>
          <a:xfrm>
            <a:off x="5901480" y="3894480"/>
            <a:ext cx="5095440" cy="735120"/>
          </a:xfrm>
          <a:prstGeom prst="rect">
            <a:avLst/>
          </a:prstGeom>
          <a:noFill/>
          <a:ln w="0">
            <a:noFill/>
          </a:ln>
        </p:spPr>
        <p:style>
          <a:lnRef idx="0"/>
          <a:fillRef idx="0"/>
          <a:effectRef idx="0"/>
          <a:fontRef idx="minor"/>
        </p:style>
        <p:txBody>
          <a:bodyPr anchor="t">
            <a:spAutoFit/>
          </a:bodyPr>
          <a:p>
            <a:pPr>
              <a:lnSpc>
                <a:spcPts val="2560"/>
              </a:lnSpc>
            </a:pPr>
            <a:r>
              <a:rPr lang="en-GB" sz="1800" b="1" u="none" strike="noStrike">
                <a:solidFill>
                  <a:srgbClr val="0DB0CA"/>
                </a:solidFill>
                <a:effectLst/>
                <a:uFillTx/>
                <a:latin typeface="Open Sans"/>
                <a:ea typeface="Open Sans"/>
              </a:rPr>
              <a:t>Guided Tours led by local guides</a:t>
            </a:r>
            <a:br>
              <a:rPr sz="1800"/>
            </a:br>
            <a:r>
              <a:rPr lang="en-GB" sz="1800" b="0" u="none" strike="noStrike">
                <a:solidFill>
                  <a:schemeClr val="dk2">
                    <a:lumMod val="75000"/>
                  </a:schemeClr>
                </a:solidFill>
                <a:effectLst/>
                <a:uFillTx/>
                <a:latin typeface="Open Sans"/>
                <a:ea typeface="Open Sans"/>
              </a:rPr>
              <a:t>by coach, taxi, walking and cycling</a:t>
            </a:r>
            <a:endParaRPr lang="en-GB" sz="1800" b="0" u="none" strike="noStrike">
              <a:solidFill>
                <a:srgbClr val="FFFFFF"/>
              </a:solidFill>
              <a:effectLst/>
              <a:uFillTx/>
              <a:latin typeface="Arial"/>
            </a:endParaRPr>
          </a:p>
        </p:txBody>
      </p:sp>
      <p:sp>
        <p:nvSpPr>
          <p:cNvPr id="782" name="TextBox 13"/>
          <p:cNvSpPr/>
          <p:nvPr/>
        </p:nvSpPr>
        <p:spPr>
          <a:xfrm>
            <a:off x="5901480" y="4758120"/>
            <a:ext cx="5628600" cy="735120"/>
          </a:xfrm>
          <a:prstGeom prst="rect">
            <a:avLst/>
          </a:prstGeom>
          <a:noFill/>
          <a:ln w="0">
            <a:noFill/>
          </a:ln>
        </p:spPr>
        <p:style>
          <a:lnRef idx="0"/>
          <a:fillRef idx="0"/>
          <a:effectRef idx="0"/>
          <a:fontRef idx="minor"/>
        </p:style>
        <p:txBody>
          <a:bodyPr anchor="t">
            <a:spAutoFit/>
          </a:bodyPr>
          <a:p>
            <a:pPr>
              <a:lnSpc>
                <a:spcPts val="2560"/>
              </a:lnSpc>
            </a:pPr>
            <a:r>
              <a:rPr lang="en-GB" sz="1800" b="1" u="none" strike="noStrike">
                <a:solidFill>
                  <a:srgbClr val="0DB0CA"/>
                </a:solidFill>
                <a:effectLst/>
                <a:uFillTx/>
                <a:latin typeface="Open Sans"/>
                <a:ea typeface="Open Sans"/>
              </a:rPr>
              <a:t>Tasting experiences</a:t>
            </a:r>
            <a:br>
              <a:rPr sz="1800"/>
            </a:br>
            <a:r>
              <a:rPr lang="en-GB" sz="1800" b="0" u="none" strike="noStrike">
                <a:solidFill>
                  <a:schemeClr val="dk2">
                    <a:lumMod val="75000"/>
                  </a:schemeClr>
                </a:solidFill>
                <a:effectLst/>
                <a:uFillTx/>
                <a:latin typeface="Open Sans"/>
                <a:ea typeface="Open Sans"/>
              </a:rPr>
              <a:t>Rocquettes Cider, Little Big Group, Seaweed tour</a:t>
            </a:r>
            <a:endParaRPr lang="en-GB" sz="1800" b="0" u="none" strike="noStrike">
              <a:solidFill>
                <a:srgbClr val="FFFFFF"/>
              </a:solidFill>
              <a:effectLst/>
              <a:uFillTx/>
              <a:latin typeface="Arial"/>
            </a:endParaRPr>
          </a:p>
        </p:txBody>
      </p:sp>
      <p:sp>
        <p:nvSpPr>
          <p:cNvPr id="783" name="Freeform: Shape 29"/>
          <p:cNvSpPr/>
          <p:nvPr/>
        </p:nvSpPr>
        <p:spPr>
          <a:xfrm>
            <a:off x="0" y="2425680"/>
            <a:ext cx="5752800" cy="4431960"/>
          </a:xfrm>
          <a:custGeom>
            <a:avLst/>
            <a:gdLst>
              <a:gd name="textAreaLeft" fmla="*/ 0 w 5752800"/>
              <a:gd name="textAreaRight" fmla="*/ 5753160 w 5752800"/>
              <a:gd name="textAreaTop" fmla="*/ 0 h 4431960"/>
              <a:gd name="textAreaBottom" fmla="*/ 4432320 h 4431960"/>
              <a:gd name="GluePoint1X" fmla="*/ 2298700 w 5753100"/>
              <a:gd name="GluePoint1Y" fmla="*/ 0 h 1193800"/>
              <a:gd name="GluePoint2X" fmla="*/ 5753100 w 5753100"/>
              <a:gd name="GluePoint2Y" fmla="*/ 876300 h 1193800"/>
              <a:gd name="GluePoint3X" fmla="*/ 5597797 w 5753100"/>
              <a:gd name="GluePoint3Y" fmla="*/ 1136885 h 1193800"/>
              <a:gd name="GluePoint4X" fmla="*/ 5515680 w 5753100"/>
              <a:gd name="GluePoint4Y" fmla="*/ 1193800 h 1193800"/>
              <a:gd name="GluePoint5X" fmla="*/ 0 w 5753100"/>
              <a:gd name="GluePoint5Y" fmla="*/ 1193800 h 1193800"/>
              <a:gd name="GluePoint6X" fmla="*/ 0 w 5753100"/>
              <a:gd name="GluePoint6Y" fmla="*/ 223479 h 1193800"/>
              <a:gd name="GluePoint7X" fmla="*/ 101381 w 5753100"/>
              <a:gd name="GluePoint7Y" fmla="*/ 200105 h 1193800"/>
              <a:gd name="GluePoint8X" fmla="*/ 2298700 w 5753100"/>
              <a:gd name="GluePoint8Y" fmla="*/ 0 h 11938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Lst>
            <a:rect l="textAreaLeft" t="textAreaTop" r="textAreaRight" b="textAreaBottom"/>
            <a:pathLst>
              <a:path w="5753100" h="1193800">
                <a:moveTo>
                  <a:pt x="2298700" y="0"/>
                </a:moveTo>
                <a:cubicBezTo>
                  <a:pt x="4206512" y="0"/>
                  <a:pt x="5753100" y="392333"/>
                  <a:pt x="5753100" y="876300"/>
                </a:cubicBezTo>
                <a:cubicBezTo>
                  <a:pt x="5753100" y="967044"/>
                  <a:pt x="5698728" y="1054566"/>
                  <a:pt x="5597797" y="1136885"/>
                </a:cubicBezTo>
                <a:lnTo>
                  <a:pt x="5515680" y="1193800"/>
                </a:lnTo>
                <a:lnTo>
                  <a:pt x="0" y="1193800"/>
                </a:lnTo>
                <a:lnTo>
                  <a:pt x="0" y="223479"/>
                </a:lnTo>
                <a:lnTo>
                  <a:pt x="101381" y="200105"/>
                </a:lnTo>
                <a:cubicBezTo>
                  <a:pt x="698505" y="75095"/>
                  <a:pt x="1464032" y="0"/>
                  <a:pt x="2298700" y="0"/>
                </a:cubicBezTo>
                <a:close/>
              </a:path>
            </a:pathLst>
          </a:custGeom>
          <a:solidFill>
            <a:schemeClr val="dk1">
              <a:lumMod val="65000"/>
              <a:alpha val="27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pic>
        <p:nvPicPr>
          <p:cNvPr id="784" name="Picture Placeholder 4"/>
          <p:cNvPicPr/>
          <p:nvPr/>
        </p:nvPicPr>
        <p:blipFill>
          <a:blip r:embed="rId2"/>
          <a:srcRect l="11587" t="-777" r="28339" b="777"/>
          <a:stretch/>
        </p:blipFill>
        <p:spPr>
          <a:xfrm>
            <a:off x="276120" y="1130400"/>
            <a:ext cx="4793760" cy="5299920"/>
          </a:xfrm>
          <a:prstGeom prst="rect">
            <a:avLst/>
          </a:prstGeom>
          <a:noFill/>
          <a:ln w="0">
            <a:noFill/>
          </a:ln>
        </p:spPr>
      </p:pic>
      <p:pic>
        <p:nvPicPr>
          <p:cNvPr id="785" name="Picture 5"/>
          <p:cNvPicPr/>
          <p:nvPr/>
        </p:nvPicPr>
        <p:blipFill>
          <a:blip r:embed="rId3"/>
          <a:stretch/>
        </p:blipFill>
        <p:spPr>
          <a:xfrm>
            <a:off x="9811440" y="5977080"/>
            <a:ext cx="2158560" cy="653400"/>
          </a:xfrm>
          <a:prstGeom prst="rect">
            <a:avLst/>
          </a:prstGeom>
          <a:noFill/>
          <a:ln w="0">
            <a:noFill/>
          </a:ln>
        </p:spPr>
      </p:pic>
      <p:pic>
        <p:nvPicPr>
          <p:cNvPr id="786" name="Picture 6" descr="A yellow text on a black background&#10;&#10;Description automatically generated"/>
          <p:cNvPicPr/>
          <p:nvPr/>
        </p:nvPicPr>
        <p:blipFill>
          <a:blip r:embed="rId4"/>
          <a:stretch/>
        </p:blipFill>
        <p:spPr>
          <a:xfrm>
            <a:off x="8109720" y="6055200"/>
            <a:ext cx="1525680" cy="509400"/>
          </a:xfrm>
          <a:prstGeom prst="rect">
            <a:avLst/>
          </a:prstGeom>
          <a:noFill/>
          <a:ln w="0">
            <a:noFill/>
          </a:ln>
        </p:spPr>
      </p:pic>
    </p:spTree>
  </p:cSld>
  <p:transition spd="slow">
    <p:push dir="r"/>
  </p:transition>
  <p:timing>
    <p:tnLst>
      <p:par>
        <p:cTn id="637" dur="indefinite" restart="never" nodeType="tmRoot">
          <p:childTnLst>
            <p:seq>
              <p:cTn id="638" dur="indefinite" nodeType="mainSeq">
                <p:childTnLst>
                  <p:par>
                    <p:cTn id="639" fill="hold" nodeType="clickEffect">
                      <p:stCondLst>
                        <p:cond delay="0"/>
                      </p:stCondLst>
                      <p:childTnLst>
                        <p:par>
                          <p:cTn id="640" fill="hold" nodeType="withEffect">
                            <p:stCondLst>
                              <p:cond delay="0"/>
                            </p:stCondLst>
                            <p:childTnLst>
                              <p:par>
                                <p:cTn id="641" presetID="2" presetClass="entr" fill="hold" nodeType="withEffect" presetSubtype="2">
                                  <p:stCondLst>
                                    <p:cond delay="0"/>
                                  </p:stCondLst>
                                  <p:childTnLst>
                                    <p:set>
                                      <p:cBhvr>
                                        <p:cTn id="642" dur="1" fill="hold">
                                          <p:stCondLst>
                                            <p:cond delay="0"/>
                                          </p:stCondLst>
                                        </p:cTn>
                                        <p:tgtEl>
                                          <p:spTgt spid="772"/>
                                        </p:tgtEl>
                                        <p:attrNameLst>
                                          <p:attrName>style.visibility</p:attrName>
                                        </p:attrNameLst>
                                      </p:cBhvr>
                                      <p:to>
                                        <p:strVal val="visible"/>
                                      </p:to>
                                    </p:set>
                                    <p:anim calcmode="lin" valueType="num">
                                      <p:cBhvr additive="repl">
                                        <p:cTn id="643" dur="1000" fill="hold"/>
                                        <p:tgtEl>
                                          <p:spTgt spid="772"/>
                                        </p:tgtEl>
                                        <p:attrNameLst>
                                          <p:attrName>ppt_x</p:attrName>
                                        </p:attrNameLst>
                                      </p:cBhvr>
                                      <p:tavLst>
                                        <p:tav>
                                          <p:val>
                                            <p:strVal val="1+#ppt_w/2"/>
                                          </p:val>
                                        </p:tav>
                                        <p:tav tm="100000">
                                          <p:val>
                                            <p:strVal val="#ppt_x"/>
                                          </p:val>
                                        </p:tav>
                                      </p:tavLst>
                                    </p:anim>
                                    <p:anim calcmode="lin" valueType="num">
                                      <p:cBhvr additive="repl">
                                        <p:cTn id="644" dur="1000" fill="hold"/>
                                        <p:tgtEl>
                                          <p:spTgt spid="772"/>
                                        </p:tgtEl>
                                        <p:attrNameLst>
                                          <p:attrName>ppt_y</p:attrName>
                                        </p:attrNameLst>
                                      </p:cBhvr>
                                      <p:tavLst>
                                        <p:tav>
                                          <p:val>
                                            <p:strVal val="#ppt_y"/>
                                          </p:val>
                                        </p:tav>
                                        <p:tav tm="100000">
                                          <p:val>
                                            <p:strVal val="#ppt_y"/>
                                          </p:val>
                                        </p:tav>
                                      </p:tavLst>
                                    </p:anim>
                                  </p:childTnLst>
                                </p:cTn>
                              </p:par>
                              <p:par>
                                <p:cTn id="645" presetID="2" presetClass="entr" fill="hold" nodeType="withEffect" presetSubtype="2">
                                  <p:stCondLst>
                                    <p:cond delay="0"/>
                                  </p:stCondLst>
                                  <p:childTnLst>
                                    <p:set>
                                      <p:cBhvr>
                                        <p:cTn id="646" dur="1" fill="hold">
                                          <p:stCondLst>
                                            <p:cond delay="0"/>
                                          </p:stCondLst>
                                        </p:cTn>
                                        <p:tgtEl>
                                          <p:spTgt spid="773"/>
                                        </p:tgtEl>
                                        <p:attrNameLst>
                                          <p:attrName>style.visibility</p:attrName>
                                        </p:attrNameLst>
                                      </p:cBhvr>
                                      <p:to>
                                        <p:strVal val="visible"/>
                                      </p:to>
                                    </p:set>
                                    <p:anim calcmode="lin" valueType="num">
                                      <p:cBhvr additive="repl">
                                        <p:cTn id="647" dur="1000" fill="hold"/>
                                        <p:tgtEl>
                                          <p:spTgt spid="773"/>
                                        </p:tgtEl>
                                        <p:attrNameLst>
                                          <p:attrName>ppt_x</p:attrName>
                                        </p:attrNameLst>
                                      </p:cBhvr>
                                      <p:tavLst>
                                        <p:tav>
                                          <p:val>
                                            <p:strVal val="1+#ppt_w/2"/>
                                          </p:val>
                                        </p:tav>
                                        <p:tav tm="100000">
                                          <p:val>
                                            <p:strVal val="#ppt_x"/>
                                          </p:val>
                                        </p:tav>
                                      </p:tavLst>
                                    </p:anim>
                                    <p:anim calcmode="lin" valueType="num">
                                      <p:cBhvr additive="repl">
                                        <p:cTn id="648" dur="1000" fill="hold"/>
                                        <p:tgtEl>
                                          <p:spTgt spid="773"/>
                                        </p:tgtEl>
                                        <p:attrNameLst>
                                          <p:attrName>ppt_y</p:attrName>
                                        </p:attrNameLst>
                                      </p:cBhvr>
                                      <p:tavLst>
                                        <p:tav>
                                          <p:val>
                                            <p:strVal val="#ppt_y"/>
                                          </p:val>
                                        </p:tav>
                                        <p:tav tm="100000">
                                          <p:val>
                                            <p:strVal val="#ppt_y"/>
                                          </p:val>
                                        </p:tav>
                                      </p:tavLst>
                                    </p:anim>
                                  </p:childTnLst>
                                </p:cTn>
                              </p:par>
                              <p:par>
                                <p:cTn id="649" presetID="2" presetClass="entr" fill="hold" nodeType="withEffect" presetSubtype="8">
                                  <p:stCondLst>
                                    <p:cond delay="0"/>
                                  </p:stCondLst>
                                  <p:childTnLst>
                                    <p:set>
                                      <p:cBhvr>
                                        <p:cTn id="650" dur="1" fill="hold">
                                          <p:stCondLst>
                                            <p:cond delay="0"/>
                                          </p:stCondLst>
                                        </p:cTn>
                                        <p:tgtEl>
                                          <p:spTgt spid="771"/>
                                        </p:tgtEl>
                                        <p:attrNameLst>
                                          <p:attrName>style.visibility</p:attrName>
                                        </p:attrNameLst>
                                      </p:cBhvr>
                                      <p:to>
                                        <p:strVal val="visible"/>
                                      </p:to>
                                    </p:set>
                                    <p:anim calcmode="lin" valueType="num">
                                      <p:cBhvr additive="repl">
                                        <p:cTn id="651" dur="1000" fill="hold"/>
                                        <p:tgtEl>
                                          <p:spTgt spid="771"/>
                                        </p:tgtEl>
                                        <p:attrNameLst>
                                          <p:attrName>ppt_x</p:attrName>
                                        </p:attrNameLst>
                                      </p:cBhvr>
                                      <p:tavLst>
                                        <p:tav>
                                          <p:val>
                                            <p:strVal val="0-#ppt_w/2"/>
                                          </p:val>
                                        </p:tav>
                                        <p:tav tm="100000">
                                          <p:val>
                                            <p:strVal val="#ppt_x"/>
                                          </p:val>
                                        </p:tav>
                                      </p:tavLst>
                                    </p:anim>
                                    <p:anim calcmode="lin" valueType="num">
                                      <p:cBhvr additive="repl">
                                        <p:cTn id="652" dur="1000" fill="hold"/>
                                        <p:tgtEl>
                                          <p:spTgt spid="771"/>
                                        </p:tgtEl>
                                        <p:attrNameLst>
                                          <p:attrName>ppt_y</p:attrName>
                                        </p:attrNameLst>
                                      </p:cBhvr>
                                      <p:tavLst>
                                        <p:tav>
                                          <p:val>
                                            <p:strVal val="#ppt_y"/>
                                          </p:val>
                                        </p:tav>
                                        <p:tav tm="100000">
                                          <p:val>
                                            <p:strVal val="#ppt_y"/>
                                          </p:val>
                                        </p:tav>
                                      </p:tavLst>
                                    </p:anim>
                                  </p:childTnLst>
                                </p:cTn>
                              </p:par>
                              <p:par>
                                <p:cTn id="653" presetID="2" presetClass="entr" fill="hold" nodeType="withEffect" presetSubtype="2">
                                  <p:stCondLst>
                                    <p:cond delay="0"/>
                                  </p:stCondLst>
                                  <p:childTnLst>
                                    <p:set>
                                      <p:cBhvr>
                                        <p:cTn id="654" dur="1" fill="hold">
                                          <p:stCondLst>
                                            <p:cond delay="0"/>
                                          </p:stCondLst>
                                        </p:cTn>
                                        <p:tgtEl>
                                          <p:spTgt spid="775"/>
                                        </p:tgtEl>
                                        <p:attrNameLst>
                                          <p:attrName>style.visibility</p:attrName>
                                        </p:attrNameLst>
                                      </p:cBhvr>
                                      <p:to>
                                        <p:strVal val="visible"/>
                                      </p:to>
                                    </p:set>
                                    <p:anim calcmode="lin" valueType="num">
                                      <p:cBhvr additive="repl">
                                        <p:cTn id="655" dur="1000" fill="hold"/>
                                        <p:tgtEl>
                                          <p:spTgt spid="775"/>
                                        </p:tgtEl>
                                        <p:attrNameLst>
                                          <p:attrName>ppt_x</p:attrName>
                                        </p:attrNameLst>
                                      </p:cBhvr>
                                      <p:tavLst>
                                        <p:tav>
                                          <p:val>
                                            <p:strVal val="1+#ppt_w/2"/>
                                          </p:val>
                                        </p:tav>
                                        <p:tav tm="100000">
                                          <p:val>
                                            <p:strVal val="#ppt_x"/>
                                          </p:val>
                                        </p:tav>
                                      </p:tavLst>
                                    </p:anim>
                                    <p:anim calcmode="lin" valueType="num">
                                      <p:cBhvr additive="repl">
                                        <p:cTn id="656" dur="1000" fill="hold"/>
                                        <p:tgtEl>
                                          <p:spTgt spid="775"/>
                                        </p:tgtEl>
                                        <p:attrNameLst>
                                          <p:attrName>ppt_y</p:attrName>
                                        </p:attrNameLst>
                                      </p:cBhvr>
                                      <p:tavLst>
                                        <p:tav>
                                          <p:val>
                                            <p:strVal val="#ppt_y"/>
                                          </p:val>
                                        </p:tav>
                                        <p:tav tm="100000">
                                          <p:val>
                                            <p:strVal val="#ppt_y"/>
                                          </p:val>
                                        </p:tav>
                                      </p:tavLst>
                                    </p:anim>
                                  </p:childTnLst>
                                </p:cTn>
                              </p:par>
                              <p:par>
                                <p:cTn id="657" presetID="2" presetClass="entr" fill="hold" nodeType="withEffect" presetSubtype="2">
                                  <p:stCondLst>
                                    <p:cond delay="0"/>
                                  </p:stCondLst>
                                  <p:childTnLst>
                                    <p:set>
                                      <p:cBhvr>
                                        <p:cTn id="658" dur="1" fill="hold">
                                          <p:stCondLst>
                                            <p:cond delay="0"/>
                                          </p:stCondLst>
                                        </p:cTn>
                                        <p:tgtEl>
                                          <p:spTgt spid="776"/>
                                        </p:tgtEl>
                                        <p:attrNameLst>
                                          <p:attrName>style.visibility</p:attrName>
                                        </p:attrNameLst>
                                      </p:cBhvr>
                                      <p:to>
                                        <p:strVal val="visible"/>
                                      </p:to>
                                    </p:set>
                                    <p:anim calcmode="lin" valueType="num">
                                      <p:cBhvr additive="repl">
                                        <p:cTn id="659" dur="1000" fill="hold"/>
                                        <p:tgtEl>
                                          <p:spTgt spid="776"/>
                                        </p:tgtEl>
                                        <p:attrNameLst>
                                          <p:attrName>ppt_x</p:attrName>
                                        </p:attrNameLst>
                                      </p:cBhvr>
                                      <p:tavLst>
                                        <p:tav>
                                          <p:val>
                                            <p:strVal val="1+#ppt_w/2"/>
                                          </p:val>
                                        </p:tav>
                                        <p:tav tm="100000">
                                          <p:val>
                                            <p:strVal val="#ppt_x"/>
                                          </p:val>
                                        </p:tav>
                                      </p:tavLst>
                                    </p:anim>
                                    <p:anim calcmode="lin" valueType="num">
                                      <p:cBhvr additive="repl">
                                        <p:cTn id="660" dur="1000" fill="hold"/>
                                        <p:tgtEl>
                                          <p:spTgt spid="776"/>
                                        </p:tgtEl>
                                        <p:attrNameLst>
                                          <p:attrName>ppt_y</p:attrName>
                                        </p:attrNameLst>
                                      </p:cBhvr>
                                      <p:tavLst>
                                        <p:tav>
                                          <p:val>
                                            <p:strVal val="#ppt_y"/>
                                          </p:val>
                                        </p:tav>
                                        <p:tav tm="100000">
                                          <p:val>
                                            <p:strVal val="#ppt_y"/>
                                          </p:val>
                                        </p:tav>
                                      </p:tavLst>
                                    </p:anim>
                                  </p:childTnLst>
                                </p:cTn>
                              </p:par>
                              <p:par>
                                <p:cTn id="661" presetID="2" presetClass="entr" fill="hold" nodeType="withEffect" presetSubtype="4">
                                  <p:stCondLst>
                                    <p:cond delay="0"/>
                                  </p:stCondLst>
                                  <p:childTnLst>
                                    <p:set>
                                      <p:cBhvr>
                                        <p:cTn id="662" dur="1" fill="hold">
                                          <p:stCondLst>
                                            <p:cond delay="0"/>
                                          </p:stCondLst>
                                        </p:cTn>
                                        <p:tgtEl>
                                          <p:spTgt spid="778">
                                            <p:txEl>
                                              <p:pRg st="0" end="0"/>
                                            </p:txEl>
                                          </p:spTgt>
                                        </p:tgtEl>
                                        <p:attrNameLst>
                                          <p:attrName>style.visibility</p:attrName>
                                        </p:attrNameLst>
                                      </p:cBhvr>
                                      <p:to>
                                        <p:strVal val="visible"/>
                                      </p:to>
                                    </p:set>
                                    <p:anim calcmode="lin" valueType="num">
                                      <p:cBhvr additive="repl">
                                        <p:cTn id="663" dur="1000" fill="hold"/>
                                        <p:tgtEl>
                                          <p:spTgt spid="778">
                                            <p:txEl>
                                              <p:pRg st="0" end="0"/>
                                            </p:txEl>
                                          </p:spTgt>
                                        </p:tgtEl>
                                        <p:attrNameLst>
                                          <p:attrName>ppt_x</p:attrName>
                                        </p:attrNameLst>
                                      </p:cBhvr>
                                      <p:tavLst>
                                        <p:tav>
                                          <p:val>
                                            <p:strVal val="#ppt_x"/>
                                          </p:val>
                                        </p:tav>
                                        <p:tav tm="100000">
                                          <p:val>
                                            <p:strVal val="#ppt_x"/>
                                          </p:val>
                                        </p:tav>
                                      </p:tavLst>
                                    </p:anim>
                                    <p:anim calcmode="lin" valueType="num">
                                      <p:cBhvr additive="repl">
                                        <p:cTn id="664" dur="1000" fill="hold"/>
                                        <p:tgtEl>
                                          <p:spTgt spid="778">
                                            <p:txEl>
                                              <p:pRg st="0" end="0"/>
                                            </p:txEl>
                                          </p:spTgt>
                                        </p:tgtEl>
                                        <p:attrNameLst>
                                          <p:attrName>ppt_y</p:attrName>
                                        </p:attrNameLst>
                                      </p:cBhvr>
                                      <p:tavLst>
                                        <p:tav>
                                          <p:val>
                                            <p:strVal val="1+#ppt_h/2"/>
                                          </p:val>
                                        </p:tav>
                                        <p:tav tm="100000">
                                          <p:val>
                                            <p:strVal val="#ppt_y"/>
                                          </p:val>
                                        </p:tav>
                                      </p:tavLst>
                                    </p:anim>
                                  </p:childTnLst>
                                </p:cTn>
                              </p:par>
                              <p:par>
                                <p:cTn id="665" presetID="2" presetClass="entr" fill="hold" nodeType="withEffect" presetSubtype="4">
                                  <p:stCondLst>
                                    <p:cond delay="0"/>
                                  </p:stCondLst>
                                  <p:childTnLst>
                                    <p:set>
                                      <p:cBhvr>
                                        <p:cTn id="666" dur="1" fill="hold">
                                          <p:stCondLst>
                                            <p:cond delay="0"/>
                                          </p:stCondLst>
                                        </p:cTn>
                                        <p:tgtEl>
                                          <p:spTgt spid="779"/>
                                        </p:tgtEl>
                                        <p:attrNameLst>
                                          <p:attrName>style.visibility</p:attrName>
                                        </p:attrNameLst>
                                      </p:cBhvr>
                                      <p:to>
                                        <p:strVal val="visible"/>
                                      </p:to>
                                    </p:set>
                                    <p:anim calcmode="lin" valueType="num">
                                      <p:cBhvr additive="repl">
                                        <p:cTn id="667" dur="1000" fill="hold"/>
                                        <p:tgtEl>
                                          <p:spTgt spid="779"/>
                                        </p:tgtEl>
                                        <p:attrNameLst>
                                          <p:attrName>ppt_x</p:attrName>
                                        </p:attrNameLst>
                                      </p:cBhvr>
                                      <p:tavLst>
                                        <p:tav>
                                          <p:val>
                                            <p:strVal val="#ppt_x"/>
                                          </p:val>
                                        </p:tav>
                                        <p:tav tm="100000">
                                          <p:val>
                                            <p:strVal val="#ppt_x"/>
                                          </p:val>
                                        </p:tav>
                                      </p:tavLst>
                                    </p:anim>
                                    <p:anim calcmode="lin" valueType="num">
                                      <p:cBhvr additive="repl">
                                        <p:cTn id="668" dur="1000" fill="hold"/>
                                        <p:tgtEl>
                                          <p:spTgt spid="779"/>
                                        </p:tgtEl>
                                        <p:attrNameLst>
                                          <p:attrName>ppt_y</p:attrName>
                                        </p:attrNameLst>
                                      </p:cBhvr>
                                      <p:tavLst>
                                        <p:tav>
                                          <p:val>
                                            <p:strVal val="1+#ppt_h/2"/>
                                          </p:val>
                                        </p:tav>
                                        <p:tav tm="100000">
                                          <p:val>
                                            <p:strVal val="#ppt_y"/>
                                          </p:val>
                                        </p:tav>
                                      </p:tavLst>
                                    </p:anim>
                                  </p:childTnLst>
                                </p:cTn>
                              </p:par>
                              <p:par>
                                <p:cTn id="669" presetID="2" presetClass="entr" fill="hold" nodeType="withEffect" presetSubtype="4">
                                  <p:stCondLst>
                                    <p:cond delay="0"/>
                                  </p:stCondLst>
                                  <p:childTnLst>
                                    <p:set>
                                      <p:cBhvr>
                                        <p:cTn id="670" dur="1" fill="hold">
                                          <p:stCondLst>
                                            <p:cond delay="0"/>
                                          </p:stCondLst>
                                        </p:cTn>
                                        <p:tgtEl>
                                          <p:spTgt spid="780"/>
                                        </p:tgtEl>
                                        <p:attrNameLst>
                                          <p:attrName>style.visibility</p:attrName>
                                        </p:attrNameLst>
                                      </p:cBhvr>
                                      <p:to>
                                        <p:strVal val="visible"/>
                                      </p:to>
                                    </p:set>
                                    <p:anim calcmode="lin" valueType="num">
                                      <p:cBhvr additive="repl">
                                        <p:cTn id="671" dur="1000" fill="hold"/>
                                        <p:tgtEl>
                                          <p:spTgt spid="780"/>
                                        </p:tgtEl>
                                        <p:attrNameLst>
                                          <p:attrName>ppt_x</p:attrName>
                                        </p:attrNameLst>
                                      </p:cBhvr>
                                      <p:tavLst>
                                        <p:tav>
                                          <p:val>
                                            <p:strVal val="#ppt_x"/>
                                          </p:val>
                                        </p:tav>
                                        <p:tav tm="100000">
                                          <p:val>
                                            <p:strVal val="#ppt_x"/>
                                          </p:val>
                                        </p:tav>
                                      </p:tavLst>
                                    </p:anim>
                                    <p:anim calcmode="lin" valueType="num">
                                      <p:cBhvr additive="repl">
                                        <p:cTn id="672" dur="1000" fill="hold"/>
                                        <p:tgtEl>
                                          <p:spTgt spid="780"/>
                                        </p:tgtEl>
                                        <p:attrNameLst>
                                          <p:attrName>ppt_y</p:attrName>
                                        </p:attrNameLst>
                                      </p:cBhvr>
                                      <p:tavLst>
                                        <p:tav>
                                          <p:val>
                                            <p:strVal val="1+#ppt_h/2"/>
                                          </p:val>
                                        </p:tav>
                                        <p:tav tm="100000">
                                          <p:val>
                                            <p:strVal val="#ppt_y"/>
                                          </p:val>
                                        </p:tav>
                                      </p:tavLst>
                                    </p:anim>
                                  </p:childTnLst>
                                </p:cTn>
                              </p:par>
                              <p:par>
                                <p:cTn id="673" presetID="2" presetClass="entr" fill="hold" nodeType="withEffect" presetSubtype="4">
                                  <p:stCondLst>
                                    <p:cond delay="0"/>
                                  </p:stCondLst>
                                  <p:childTnLst>
                                    <p:set>
                                      <p:cBhvr>
                                        <p:cTn id="674" dur="1" fill="hold">
                                          <p:stCondLst>
                                            <p:cond delay="0"/>
                                          </p:stCondLst>
                                        </p:cTn>
                                        <p:tgtEl>
                                          <p:spTgt spid="781"/>
                                        </p:tgtEl>
                                        <p:attrNameLst>
                                          <p:attrName>style.visibility</p:attrName>
                                        </p:attrNameLst>
                                      </p:cBhvr>
                                      <p:to>
                                        <p:strVal val="visible"/>
                                      </p:to>
                                    </p:set>
                                    <p:anim calcmode="lin" valueType="num">
                                      <p:cBhvr additive="repl">
                                        <p:cTn id="675" dur="1000" fill="hold"/>
                                        <p:tgtEl>
                                          <p:spTgt spid="781"/>
                                        </p:tgtEl>
                                        <p:attrNameLst>
                                          <p:attrName>ppt_x</p:attrName>
                                        </p:attrNameLst>
                                      </p:cBhvr>
                                      <p:tavLst>
                                        <p:tav>
                                          <p:val>
                                            <p:strVal val="#ppt_x"/>
                                          </p:val>
                                        </p:tav>
                                        <p:tav tm="100000">
                                          <p:val>
                                            <p:strVal val="#ppt_x"/>
                                          </p:val>
                                        </p:tav>
                                      </p:tavLst>
                                    </p:anim>
                                    <p:anim calcmode="lin" valueType="num">
                                      <p:cBhvr additive="repl">
                                        <p:cTn id="676" dur="1000" fill="hold"/>
                                        <p:tgtEl>
                                          <p:spTgt spid="781"/>
                                        </p:tgtEl>
                                        <p:attrNameLst>
                                          <p:attrName>ppt_y</p:attrName>
                                        </p:attrNameLst>
                                      </p:cBhvr>
                                      <p:tavLst>
                                        <p:tav>
                                          <p:val>
                                            <p:strVal val="1+#ppt_h/2"/>
                                          </p:val>
                                        </p:tav>
                                        <p:tav tm="100000">
                                          <p:val>
                                            <p:strVal val="#ppt_y"/>
                                          </p:val>
                                        </p:tav>
                                      </p:tavLst>
                                    </p:anim>
                                  </p:childTnLst>
                                </p:cTn>
                              </p:par>
                              <p:par>
                                <p:cTn id="677" presetID="2" presetClass="entr" fill="hold" nodeType="withEffect" presetSubtype="4">
                                  <p:stCondLst>
                                    <p:cond delay="0"/>
                                  </p:stCondLst>
                                  <p:childTnLst>
                                    <p:set>
                                      <p:cBhvr>
                                        <p:cTn id="678" dur="1" fill="hold">
                                          <p:stCondLst>
                                            <p:cond delay="0"/>
                                          </p:stCondLst>
                                        </p:cTn>
                                        <p:tgtEl>
                                          <p:spTgt spid="782"/>
                                        </p:tgtEl>
                                        <p:attrNameLst>
                                          <p:attrName>style.visibility</p:attrName>
                                        </p:attrNameLst>
                                      </p:cBhvr>
                                      <p:to>
                                        <p:strVal val="visible"/>
                                      </p:to>
                                    </p:set>
                                    <p:anim calcmode="lin" valueType="num">
                                      <p:cBhvr additive="repl">
                                        <p:cTn id="679" dur="1000" fill="hold"/>
                                        <p:tgtEl>
                                          <p:spTgt spid="782"/>
                                        </p:tgtEl>
                                        <p:attrNameLst>
                                          <p:attrName>ppt_x</p:attrName>
                                        </p:attrNameLst>
                                      </p:cBhvr>
                                      <p:tavLst>
                                        <p:tav>
                                          <p:val>
                                            <p:strVal val="#ppt_x"/>
                                          </p:val>
                                        </p:tav>
                                        <p:tav tm="100000">
                                          <p:val>
                                            <p:strVal val="#ppt_x"/>
                                          </p:val>
                                        </p:tav>
                                      </p:tavLst>
                                    </p:anim>
                                    <p:anim calcmode="lin" valueType="num">
                                      <p:cBhvr additive="repl">
                                        <p:cTn id="680" dur="1000" fill="hold"/>
                                        <p:tgtEl>
                                          <p:spTgt spid="782"/>
                                        </p:tgtEl>
                                        <p:attrNameLst>
                                          <p:attrName>ppt_y</p:attrName>
                                        </p:attrNameLst>
                                      </p:cBhvr>
                                      <p:tavLst>
                                        <p:tav>
                                          <p:val>
                                            <p:strVal val="1+#ppt_h/2"/>
                                          </p:val>
                                        </p:tav>
                                        <p:tav tm="100000">
                                          <p:val>
                                            <p:strVal val="#ppt_y"/>
                                          </p:val>
                                        </p:tav>
                                      </p:tavLst>
                                    </p:anim>
                                  </p:childTnLst>
                                </p:cTn>
                              </p:par>
                              <p:par>
                                <p:cTn id="681" presetID="2" presetClass="entr" fill="hold" nodeType="withEffect" presetSubtype="4">
                                  <p:stCondLst>
                                    <p:cond delay="0"/>
                                  </p:stCondLst>
                                  <p:childTnLst>
                                    <p:set>
                                      <p:cBhvr>
                                        <p:cTn id="682" dur="1" fill="hold">
                                          <p:stCondLst>
                                            <p:cond delay="0"/>
                                          </p:stCondLst>
                                        </p:cTn>
                                        <p:tgtEl>
                                          <p:spTgt spid="783"/>
                                        </p:tgtEl>
                                        <p:attrNameLst>
                                          <p:attrName>style.visibility</p:attrName>
                                        </p:attrNameLst>
                                      </p:cBhvr>
                                      <p:to>
                                        <p:strVal val="visible"/>
                                      </p:to>
                                    </p:set>
                                    <p:anim calcmode="lin" valueType="num">
                                      <p:cBhvr additive="repl">
                                        <p:cTn id="683" dur="1000" fill="hold"/>
                                        <p:tgtEl>
                                          <p:spTgt spid="783"/>
                                        </p:tgtEl>
                                        <p:attrNameLst>
                                          <p:attrName>ppt_x</p:attrName>
                                        </p:attrNameLst>
                                      </p:cBhvr>
                                      <p:tavLst>
                                        <p:tav>
                                          <p:val>
                                            <p:strVal val="#ppt_x"/>
                                          </p:val>
                                        </p:tav>
                                        <p:tav tm="100000">
                                          <p:val>
                                            <p:strVal val="#ppt_x"/>
                                          </p:val>
                                        </p:tav>
                                      </p:tavLst>
                                    </p:anim>
                                    <p:anim calcmode="lin" valueType="num">
                                      <p:cBhvr additive="repl">
                                        <p:cTn id="684" dur="1000" fill="hold"/>
                                        <p:tgtEl>
                                          <p:spTgt spid="783"/>
                                        </p:tgtEl>
                                        <p:attrNameLst>
                                          <p:attrName>ppt_y</p:attrName>
                                        </p:attrNameLst>
                                      </p:cBhvr>
                                      <p:tavLst>
                                        <p:tav>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7" name="Rectangle 39"/>
          <p:cNvSpPr/>
          <p:nvPr/>
        </p:nvSpPr>
        <p:spPr>
          <a:xfrm>
            <a:off x="0" y="0"/>
            <a:ext cx="12191760" cy="6857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788" name="TextBox 31"/>
          <p:cNvSpPr/>
          <p:nvPr/>
        </p:nvSpPr>
        <p:spPr>
          <a:xfrm>
            <a:off x="5303880" y="2697480"/>
            <a:ext cx="5318280" cy="2638080"/>
          </a:xfrm>
          <a:prstGeom prst="rect">
            <a:avLst/>
          </a:prstGeom>
          <a:noFill/>
          <a:ln w="0">
            <a:noFill/>
          </a:ln>
        </p:spPr>
        <p:style>
          <a:lnRef idx="0"/>
          <a:fillRef idx="0"/>
          <a:effectRef idx="0"/>
          <a:fontRef idx="minor"/>
        </p:style>
        <p:txBody>
          <a:bodyPr anchor="t">
            <a:spAutoFit/>
          </a:bodyPr>
          <a:p>
            <a:pPr marL="285840" indent="-285840">
              <a:lnSpc>
                <a:spcPct val="150000"/>
              </a:lnSpc>
              <a:buClr>
                <a:srgbClr val="252D2F"/>
              </a:buClr>
              <a:buFont typeface="Arial"/>
              <a:buChar char="•"/>
            </a:pPr>
            <a:r>
              <a:rPr lang="en-GB" sz="1600" b="0" u="none" strike="noStrike">
                <a:solidFill>
                  <a:schemeClr val="dk2">
                    <a:lumMod val="75000"/>
                  </a:schemeClr>
                </a:solidFill>
                <a:effectLst/>
                <a:uFillTx/>
                <a:latin typeface="Open Sans"/>
                <a:ea typeface="Open Sans"/>
              </a:rPr>
              <a:t>40+ events and menus celebrating local produce</a:t>
            </a:r>
            <a:endParaRPr lang="en-GB" sz="16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600" b="0" u="none" strike="noStrike">
                <a:solidFill>
                  <a:schemeClr val="dk2">
                    <a:lumMod val="75000"/>
                  </a:schemeClr>
                </a:solidFill>
                <a:effectLst/>
                <a:uFillTx/>
                <a:latin typeface="Open Sans"/>
                <a:ea typeface="Open Sans"/>
              </a:rPr>
              <a:t>Boost tourism during the shoulder seasons</a:t>
            </a:r>
            <a:endParaRPr lang="en-GB" sz="16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600" b="0" u="none" strike="noStrike">
                <a:solidFill>
                  <a:schemeClr val="dk2">
                    <a:lumMod val="75000"/>
                  </a:schemeClr>
                </a:solidFill>
                <a:effectLst/>
                <a:uFillTx/>
                <a:latin typeface="Open Sans"/>
                <a:ea typeface="Open Sans"/>
              </a:rPr>
              <a:t>Position Guernsey as a leading foodie destination</a:t>
            </a:r>
            <a:endParaRPr lang="en-GB" sz="16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600" b="0" u="none" strike="noStrike">
                <a:solidFill>
                  <a:schemeClr val="dk2">
                    <a:lumMod val="75000"/>
                  </a:schemeClr>
                </a:solidFill>
                <a:effectLst/>
                <a:uFillTx/>
                <a:latin typeface="Open Sans"/>
                <a:ea typeface="Open Sans"/>
              </a:rPr>
              <a:t>A series of immersive experiences</a:t>
            </a:r>
            <a:endParaRPr lang="en-GB" sz="16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600" b="0" u="none" strike="noStrike">
                <a:solidFill>
                  <a:schemeClr val="dk2">
                    <a:lumMod val="75000"/>
                  </a:schemeClr>
                </a:solidFill>
                <a:effectLst/>
                <a:uFillTx/>
                <a:latin typeface="Open Sans"/>
                <a:ea typeface="Open Sans"/>
              </a:rPr>
              <a:t>Dedicated VisitGuernsey marketing campaign</a:t>
            </a:r>
            <a:endParaRPr lang="en-GB" sz="16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600" b="0" u="none" strike="noStrike">
                <a:solidFill>
                  <a:schemeClr val="dk2">
                    <a:lumMod val="75000"/>
                  </a:schemeClr>
                </a:solidFill>
                <a:effectLst/>
                <a:uFillTx/>
                <a:latin typeface="Open Sans"/>
                <a:ea typeface="Open Sans"/>
              </a:rPr>
              <a:t>Wide exposure via press, social media, trade mailers and a new festival website</a:t>
            </a:r>
            <a:endParaRPr lang="en-GB" sz="1600" b="0" u="none" strike="noStrike">
              <a:solidFill>
                <a:srgbClr val="FFFFFF"/>
              </a:solidFill>
              <a:effectLst/>
              <a:uFillTx/>
              <a:latin typeface="Arial"/>
            </a:endParaRPr>
          </a:p>
        </p:txBody>
      </p:sp>
      <p:sp>
        <p:nvSpPr>
          <p:cNvPr id="789" name="Freeform: Shape 34"/>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790" name="PlaceHolder 1"/>
          <p:cNvSpPr>
            <a:spLocks noGrp="1"/>
          </p:cNvSpPr>
          <p:nvPr>
            <p:ph/>
          </p:nvPr>
        </p:nvSpPr>
        <p:spPr>
          <a:xfrm>
            <a:off x="5299920" y="1017360"/>
            <a:ext cx="9250200" cy="1352160"/>
          </a:xfrm>
          <a:prstGeom prst="rect">
            <a:avLst/>
          </a:prstGeom>
          <a:noFill/>
          <a:ln w="0">
            <a:noFill/>
          </a:ln>
        </p:spPr>
        <p:txBody>
          <a:bodyPr numCol="1" spcCol="0" lIns="91440" tIns="45720" rIns="91440" bIns="45720" anchor="ctr">
            <a:normAutofit/>
          </a:bodyPr>
          <a:p>
            <a:pPr indent="0" algn="l">
              <a:lnSpc>
                <a:spcPct val="100000"/>
              </a:lnSpc>
              <a:spcBef>
                <a:spcPts val="1001"/>
              </a:spcBef>
              <a:buNone/>
              <a:tabLst>
                <a:tab pos="0" algn="l"/>
              </a:tabLst>
            </a:pPr>
            <a:r>
              <a:rPr lang="en-GB" sz="4000" b="1" u="none" strike="noStrike">
                <a:solidFill>
                  <a:schemeClr val="dk2">
                    <a:lumMod val="75000"/>
                  </a:schemeClr>
                </a:solidFill>
                <a:effectLst/>
                <a:uFillTx/>
                <a:latin typeface="Ubuntu"/>
                <a:ea typeface="Open Sans"/>
              </a:rPr>
              <a:t>The Big Eat</a:t>
            </a:r>
            <a:endParaRPr lang="en-US" sz="4000" b="1" u="none" strike="noStrike">
              <a:solidFill>
                <a:schemeClr val="lt2"/>
              </a:solidFill>
              <a:effectLst/>
              <a:uFillTx/>
              <a:latin typeface="Ubuntu"/>
            </a:endParaRPr>
          </a:p>
        </p:txBody>
      </p:sp>
      <p:sp>
        <p:nvSpPr>
          <p:cNvPr id="791" name="Freeform: Shape 66"/>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792"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793" name="TextBox 1"/>
          <p:cNvSpPr/>
          <p:nvPr/>
        </p:nvSpPr>
        <p:spPr>
          <a:xfrm>
            <a:off x="502920" y="526680"/>
            <a:ext cx="2564640" cy="369000"/>
          </a:xfrm>
          <a:prstGeom prst="rect">
            <a:avLst/>
          </a:prstGeom>
          <a:noFill/>
          <a:ln w="0">
            <a:noFill/>
          </a:ln>
        </p:spPr>
        <p:style>
          <a:lnRef idx="0"/>
          <a:fillRef idx="0"/>
          <a:effectRef idx="0"/>
          <a:fontRef idx="minor"/>
        </p:style>
        <p:txBody>
          <a:bodyPr lIns="90000" tIns="45000" rIns="90000" bIns="45000" anchor="t">
            <a:spAutoFit/>
          </a:bodyPr>
          <a:p>
            <a:pPr>
              <a:lnSpc>
                <a:spcPct val="100000"/>
              </a:lnSpc>
            </a:pPr>
            <a:r>
              <a:rPr lang="en-US" sz="1800" b="0" u="none" strike="noStrike">
                <a:solidFill>
                  <a:srgbClr val="0DB0CA"/>
                </a:solidFill>
                <a:effectLst/>
                <a:uFillTx/>
                <a:latin typeface="Ubuntu"/>
              </a:rPr>
              <a:t>Ambassador Scheme</a:t>
            </a:r>
            <a:endParaRPr lang="en-GB" sz="1800" b="0" u="none" strike="noStrike">
              <a:solidFill>
                <a:srgbClr val="FFFFFF"/>
              </a:solidFill>
              <a:effectLst/>
              <a:uFillTx/>
              <a:latin typeface="Arial"/>
            </a:endParaRPr>
          </a:p>
        </p:txBody>
      </p:sp>
      <p:sp>
        <p:nvSpPr>
          <p:cNvPr id="794" name="Freeform: Shape 66"/>
          <p:cNvSpPr/>
          <p:nvPr/>
        </p:nvSpPr>
        <p:spPr>
          <a:xfrm>
            <a:off x="10334520" y="-7560"/>
            <a:ext cx="2380320" cy="2358000"/>
          </a:xfrm>
          <a:custGeom>
            <a:avLst/>
            <a:gdLst>
              <a:gd name="textAreaLeft" fmla="*/ 0 w 2380320"/>
              <a:gd name="textAreaRight" fmla="*/ 2380680 w 2380320"/>
              <a:gd name="textAreaTop" fmla="*/ 0 h 2358000"/>
              <a:gd name="textAreaBottom" fmla="*/ 2358360 h 235800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795" name="Freeform 9"/>
          <p:cNvSpPr/>
          <p:nvPr/>
        </p:nvSpPr>
        <p:spPr>
          <a:xfrm>
            <a:off x="11706120" y="155268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pic>
        <p:nvPicPr>
          <p:cNvPr id="796" name="Picture 4"/>
          <p:cNvPicPr/>
          <p:nvPr/>
        </p:nvPicPr>
        <p:blipFill>
          <a:blip r:embed="rId1"/>
          <a:stretch/>
        </p:blipFill>
        <p:spPr>
          <a:xfrm>
            <a:off x="10958760" y="277560"/>
            <a:ext cx="956520" cy="956520"/>
          </a:xfrm>
          <a:prstGeom prst="rect">
            <a:avLst/>
          </a:prstGeom>
          <a:noFill/>
          <a:ln w="0">
            <a:noFill/>
          </a:ln>
        </p:spPr>
      </p:pic>
      <p:sp>
        <p:nvSpPr>
          <p:cNvPr id="797" name="TextBox 9"/>
          <p:cNvSpPr/>
          <p:nvPr/>
        </p:nvSpPr>
        <p:spPr>
          <a:xfrm>
            <a:off x="5274720" y="2118960"/>
            <a:ext cx="6357960" cy="463320"/>
          </a:xfrm>
          <a:prstGeom prst="rect">
            <a:avLst/>
          </a:prstGeom>
          <a:noFill/>
          <a:ln w="0">
            <a:noFill/>
          </a:ln>
        </p:spPr>
        <p:style>
          <a:lnRef idx="0"/>
          <a:fillRef idx="0"/>
          <a:effectRef idx="0"/>
          <a:fontRef idx="minor"/>
        </p:style>
        <p:txBody>
          <a:bodyPr lIns="90000" tIns="45000" rIns="90000" bIns="45000" anchor="t">
            <a:spAutoFit/>
          </a:bodyPr>
          <a:p>
            <a:pPr>
              <a:lnSpc>
                <a:spcPct val="150000"/>
              </a:lnSpc>
            </a:pPr>
            <a:r>
              <a:rPr lang="en-GB" sz="1800" b="1" u="none" strike="noStrike">
                <a:solidFill>
                  <a:srgbClr val="0DB0CA"/>
                </a:solidFill>
                <a:effectLst/>
                <a:uFillTx/>
                <a:latin typeface="Open Sans"/>
                <a:ea typeface="Open Sans"/>
              </a:rPr>
              <a:t>New food festival taking place in April and October</a:t>
            </a:r>
            <a:endParaRPr lang="en-GB" sz="1800" b="0" u="none" strike="noStrike">
              <a:solidFill>
                <a:srgbClr val="FFFFFF"/>
              </a:solidFill>
              <a:effectLst/>
              <a:uFillTx/>
              <a:latin typeface="Arial"/>
            </a:endParaRPr>
          </a:p>
        </p:txBody>
      </p:sp>
      <p:pic>
        <p:nvPicPr>
          <p:cNvPr id="798" name="Picture 8" descr="A computer with a black keyboard&#10;&#10;Description automatically generated"/>
          <p:cNvPicPr/>
          <p:nvPr/>
        </p:nvPicPr>
        <p:blipFill>
          <a:blip r:embed="rId2"/>
          <a:stretch/>
        </p:blipFill>
        <p:spPr>
          <a:xfrm>
            <a:off x="-1357200" y="756000"/>
            <a:ext cx="8367840" cy="6275880"/>
          </a:xfrm>
          <a:prstGeom prst="rect">
            <a:avLst/>
          </a:prstGeom>
          <a:noFill/>
          <a:ln w="0">
            <a:noFill/>
          </a:ln>
        </p:spPr>
      </p:pic>
      <p:pic>
        <p:nvPicPr>
          <p:cNvPr id="799" name="Picture 19"/>
          <p:cNvPicPr/>
          <p:nvPr/>
        </p:nvPicPr>
        <p:blipFill>
          <a:blip r:embed="rId3"/>
          <a:stretch/>
        </p:blipFill>
        <p:spPr>
          <a:xfrm>
            <a:off x="9811440" y="5977080"/>
            <a:ext cx="2158560" cy="653400"/>
          </a:xfrm>
          <a:prstGeom prst="rect">
            <a:avLst/>
          </a:prstGeom>
          <a:noFill/>
          <a:ln w="0">
            <a:noFill/>
          </a:ln>
        </p:spPr>
      </p:pic>
      <p:pic>
        <p:nvPicPr>
          <p:cNvPr id="800" name="Picture 24" descr="A yellow text on a black background&#10;&#10;Description automatically generated"/>
          <p:cNvPicPr/>
          <p:nvPr/>
        </p:nvPicPr>
        <p:blipFill>
          <a:blip r:embed="rId4"/>
          <a:stretch/>
        </p:blipFill>
        <p:spPr>
          <a:xfrm>
            <a:off x="8109720" y="6055200"/>
            <a:ext cx="1525680" cy="509400"/>
          </a:xfrm>
          <a:prstGeom prst="rect">
            <a:avLst/>
          </a:prstGeom>
          <a:noFill/>
          <a:ln w="0">
            <a:noFill/>
          </a:ln>
        </p:spPr>
      </p:pic>
    </p:spTree>
  </p:cSld>
  <p:transition spd="slow">
    <p:push dir="r"/>
  </p:transition>
  <p:timing>
    <p:tnLst>
      <p:par>
        <p:cTn id="685" dur="indefinite" restart="never" nodeType="tmRoot">
          <p:childTnLst>
            <p:seq>
              <p:cTn id="686" dur="indefinite" nodeType="mainSeq">
                <p:childTnLst>
                  <p:par>
                    <p:cTn id="687" fill="hold" nodeType="clickEffect">
                      <p:stCondLst>
                        <p:cond delay="0"/>
                      </p:stCondLst>
                      <p:childTnLst>
                        <p:par>
                          <p:cTn id="688" fill="hold" nodeType="withEffect">
                            <p:stCondLst>
                              <p:cond delay="0"/>
                            </p:stCondLst>
                            <p:childTnLst>
                              <p:par>
                                <p:cTn id="689" presetID="2" presetClass="entr" fill="hold" nodeType="withEffect" presetSubtype="4">
                                  <p:stCondLst>
                                    <p:cond delay="0"/>
                                  </p:stCondLst>
                                  <p:childTnLst>
                                    <p:set>
                                      <p:cBhvr>
                                        <p:cTn id="690" dur="1" fill="hold">
                                          <p:stCondLst>
                                            <p:cond delay="0"/>
                                          </p:stCondLst>
                                        </p:cTn>
                                        <p:tgtEl>
                                          <p:spTgt spid="788"/>
                                        </p:tgtEl>
                                        <p:attrNameLst>
                                          <p:attrName>style.visibility</p:attrName>
                                        </p:attrNameLst>
                                      </p:cBhvr>
                                      <p:to>
                                        <p:strVal val="visible"/>
                                      </p:to>
                                    </p:set>
                                    <p:anim calcmode="lin" valueType="num">
                                      <p:cBhvr additive="repl">
                                        <p:cTn id="691" dur="1000" fill="hold"/>
                                        <p:tgtEl>
                                          <p:spTgt spid="788"/>
                                        </p:tgtEl>
                                        <p:attrNameLst>
                                          <p:attrName>ppt_x</p:attrName>
                                        </p:attrNameLst>
                                      </p:cBhvr>
                                      <p:tavLst>
                                        <p:tav>
                                          <p:val>
                                            <p:strVal val="#ppt_x"/>
                                          </p:val>
                                        </p:tav>
                                        <p:tav tm="100000">
                                          <p:val>
                                            <p:strVal val="#ppt_x"/>
                                          </p:val>
                                        </p:tav>
                                      </p:tavLst>
                                    </p:anim>
                                    <p:anim calcmode="lin" valueType="num">
                                      <p:cBhvr additive="repl">
                                        <p:cTn id="692" dur="1000" fill="hold"/>
                                        <p:tgtEl>
                                          <p:spTgt spid="788"/>
                                        </p:tgtEl>
                                        <p:attrNameLst>
                                          <p:attrName>ppt_y</p:attrName>
                                        </p:attrNameLst>
                                      </p:cBhvr>
                                      <p:tavLst>
                                        <p:tav>
                                          <p:val>
                                            <p:strVal val="1+#ppt_h/2"/>
                                          </p:val>
                                        </p:tav>
                                        <p:tav tm="100000">
                                          <p:val>
                                            <p:strVal val="#ppt_y"/>
                                          </p:val>
                                        </p:tav>
                                      </p:tavLst>
                                    </p:anim>
                                  </p:childTnLst>
                                </p:cTn>
                              </p:par>
                              <p:par>
                                <p:cTn id="693" presetID="2" presetClass="entr" fill="hold" nodeType="withEffect" presetSubtype="4">
                                  <p:stCondLst>
                                    <p:cond delay="0"/>
                                  </p:stCondLst>
                                  <p:childTnLst>
                                    <p:set>
                                      <p:cBhvr>
                                        <p:cTn id="694" dur="1" fill="hold">
                                          <p:stCondLst>
                                            <p:cond delay="0"/>
                                          </p:stCondLst>
                                        </p:cTn>
                                        <p:tgtEl>
                                          <p:spTgt spid="790">
                                            <p:txEl>
                                              <p:pRg st="0" end="0"/>
                                            </p:txEl>
                                          </p:spTgt>
                                        </p:tgtEl>
                                        <p:attrNameLst>
                                          <p:attrName>style.visibility</p:attrName>
                                        </p:attrNameLst>
                                      </p:cBhvr>
                                      <p:to>
                                        <p:strVal val="visible"/>
                                      </p:to>
                                    </p:set>
                                    <p:anim calcmode="lin" valueType="num">
                                      <p:cBhvr additive="repl">
                                        <p:cTn id="695" dur="1000" fill="hold"/>
                                        <p:tgtEl>
                                          <p:spTgt spid="790">
                                            <p:txEl>
                                              <p:pRg st="0" end="0"/>
                                            </p:txEl>
                                          </p:spTgt>
                                        </p:tgtEl>
                                        <p:attrNameLst>
                                          <p:attrName>ppt_x</p:attrName>
                                        </p:attrNameLst>
                                      </p:cBhvr>
                                      <p:tavLst>
                                        <p:tav>
                                          <p:val>
                                            <p:strVal val="#ppt_x"/>
                                          </p:val>
                                        </p:tav>
                                        <p:tav tm="100000">
                                          <p:val>
                                            <p:strVal val="#ppt_x"/>
                                          </p:val>
                                        </p:tav>
                                      </p:tavLst>
                                    </p:anim>
                                    <p:anim calcmode="lin" valueType="num">
                                      <p:cBhvr additive="repl">
                                        <p:cTn id="696" dur="1000" fill="hold"/>
                                        <p:tgtEl>
                                          <p:spTgt spid="790">
                                            <p:txEl>
                                              <p:pRg st="0" end="0"/>
                                            </p:txEl>
                                          </p:spTgt>
                                        </p:tgtEl>
                                        <p:attrNameLst>
                                          <p:attrName>ppt_y</p:attrName>
                                        </p:attrNameLst>
                                      </p:cBhvr>
                                      <p:tavLst>
                                        <p:tav>
                                          <p:val>
                                            <p:strVal val="1+#ppt_h/2"/>
                                          </p:val>
                                        </p:tav>
                                        <p:tav tm="100000">
                                          <p:val>
                                            <p:strVal val="#ppt_y"/>
                                          </p:val>
                                        </p:tav>
                                      </p:tavLst>
                                    </p:anim>
                                  </p:childTnLst>
                                </p:cTn>
                              </p:par>
                              <p:par>
                                <p:cTn id="697" presetID="2" presetClass="entr" fill="hold" nodeType="withEffect" presetSubtype="2">
                                  <p:stCondLst>
                                    <p:cond delay="0"/>
                                  </p:stCondLst>
                                  <p:childTnLst>
                                    <p:set>
                                      <p:cBhvr>
                                        <p:cTn id="698" dur="1" fill="hold">
                                          <p:stCondLst>
                                            <p:cond delay="0"/>
                                          </p:stCondLst>
                                        </p:cTn>
                                        <p:tgtEl>
                                          <p:spTgt spid="791"/>
                                        </p:tgtEl>
                                        <p:attrNameLst>
                                          <p:attrName>style.visibility</p:attrName>
                                        </p:attrNameLst>
                                      </p:cBhvr>
                                      <p:to>
                                        <p:strVal val="visible"/>
                                      </p:to>
                                    </p:set>
                                    <p:anim calcmode="lin" valueType="num">
                                      <p:cBhvr additive="repl">
                                        <p:cTn id="699" dur="1000" fill="hold"/>
                                        <p:tgtEl>
                                          <p:spTgt spid="791"/>
                                        </p:tgtEl>
                                        <p:attrNameLst>
                                          <p:attrName>ppt_x</p:attrName>
                                        </p:attrNameLst>
                                      </p:cBhvr>
                                      <p:tavLst>
                                        <p:tav>
                                          <p:val>
                                            <p:strVal val="1+#ppt_w/2"/>
                                          </p:val>
                                        </p:tav>
                                        <p:tav tm="100000">
                                          <p:val>
                                            <p:strVal val="#ppt_x"/>
                                          </p:val>
                                        </p:tav>
                                      </p:tavLst>
                                    </p:anim>
                                    <p:anim calcmode="lin" valueType="num">
                                      <p:cBhvr additive="repl">
                                        <p:cTn id="700" dur="1000" fill="hold"/>
                                        <p:tgtEl>
                                          <p:spTgt spid="791"/>
                                        </p:tgtEl>
                                        <p:attrNameLst>
                                          <p:attrName>ppt_y</p:attrName>
                                        </p:attrNameLst>
                                      </p:cBhvr>
                                      <p:tavLst>
                                        <p:tav>
                                          <p:val>
                                            <p:strVal val="#ppt_y"/>
                                          </p:val>
                                        </p:tav>
                                        <p:tav tm="100000">
                                          <p:val>
                                            <p:strVal val="#ppt_y"/>
                                          </p:val>
                                        </p:tav>
                                      </p:tavLst>
                                    </p:anim>
                                  </p:childTnLst>
                                </p:cTn>
                              </p:par>
                              <p:par>
                                <p:cTn id="701" presetID="2" presetClass="entr" fill="hold" nodeType="withEffect" presetSubtype="2">
                                  <p:stCondLst>
                                    <p:cond delay="0"/>
                                  </p:stCondLst>
                                  <p:childTnLst>
                                    <p:set>
                                      <p:cBhvr>
                                        <p:cTn id="702" dur="1" fill="hold">
                                          <p:stCondLst>
                                            <p:cond delay="0"/>
                                          </p:stCondLst>
                                        </p:cTn>
                                        <p:tgtEl>
                                          <p:spTgt spid="792"/>
                                        </p:tgtEl>
                                        <p:attrNameLst>
                                          <p:attrName>style.visibility</p:attrName>
                                        </p:attrNameLst>
                                      </p:cBhvr>
                                      <p:to>
                                        <p:strVal val="visible"/>
                                      </p:to>
                                    </p:set>
                                    <p:anim calcmode="lin" valueType="num">
                                      <p:cBhvr additive="repl">
                                        <p:cTn id="703" dur="1000" fill="hold"/>
                                        <p:tgtEl>
                                          <p:spTgt spid="792"/>
                                        </p:tgtEl>
                                        <p:attrNameLst>
                                          <p:attrName>ppt_x</p:attrName>
                                        </p:attrNameLst>
                                      </p:cBhvr>
                                      <p:tavLst>
                                        <p:tav>
                                          <p:val>
                                            <p:strVal val="1+#ppt_w/2"/>
                                          </p:val>
                                        </p:tav>
                                        <p:tav tm="100000">
                                          <p:val>
                                            <p:strVal val="#ppt_x"/>
                                          </p:val>
                                        </p:tav>
                                      </p:tavLst>
                                    </p:anim>
                                    <p:anim calcmode="lin" valueType="num">
                                      <p:cBhvr additive="repl">
                                        <p:cTn id="704" dur="1000" fill="hold"/>
                                        <p:tgtEl>
                                          <p:spTgt spid="792"/>
                                        </p:tgtEl>
                                        <p:attrNameLst>
                                          <p:attrName>ppt_y</p:attrName>
                                        </p:attrNameLst>
                                      </p:cBhvr>
                                      <p:tavLst>
                                        <p:tav>
                                          <p:val>
                                            <p:strVal val="#ppt_y"/>
                                          </p:val>
                                        </p:tav>
                                        <p:tav tm="100000">
                                          <p:val>
                                            <p:strVal val="#ppt_y"/>
                                          </p:val>
                                        </p:tav>
                                      </p:tavLst>
                                    </p:anim>
                                  </p:childTnLst>
                                </p:cTn>
                              </p:par>
                              <p:par>
                                <p:cTn id="705" presetID="2" presetClass="entr" fill="hold" nodeType="withEffect" presetSubtype="8">
                                  <p:stCondLst>
                                    <p:cond delay="0"/>
                                  </p:stCondLst>
                                  <p:childTnLst>
                                    <p:set>
                                      <p:cBhvr>
                                        <p:cTn id="706" dur="1" fill="hold">
                                          <p:stCondLst>
                                            <p:cond delay="0"/>
                                          </p:stCondLst>
                                        </p:cTn>
                                        <p:tgtEl>
                                          <p:spTgt spid="789"/>
                                        </p:tgtEl>
                                        <p:attrNameLst>
                                          <p:attrName>style.visibility</p:attrName>
                                        </p:attrNameLst>
                                      </p:cBhvr>
                                      <p:to>
                                        <p:strVal val="visible"/>
                                      </p:to>
                                    </p:set>
                                    <p:anim calcmode="lin" valueType="num">
                                      <p:cBhvr additive="repl">
                                        <p:cTn id="707" dur="1000" fill="hold"/>
                                        <p:tgtEl>
                                          <p:spTgt spid="789"/>
                                        </p:tgtEl>
                                        <p:attrNameLst>
                                          <p:attrName>ppt_x</p:attrName>
                                        </p:attrNameLst>
                                      </p:cBhvr>
                                      <p:tavLst>
                                        <p:tav>
                                          <p:val>
                                            <p:strVal val="0-#ppt_w/2"/>
                                          </p:val>
                                        </p:tav>
                                        <p:tav tm="100000">
                                          <p:val>
                                            <p:strVal val="#ppt_x"/>
                                          </p:val>
                                        </p:tav>
                                      </p:tavLst>
                                    </p:anim>
                                    <p:anim calcmode="lin" valueType="num">
                                      <p:cBhvr additive="repl">
                                        <p:cTn id="708" dur="1000" fill="hold"/>
                                        <p:tgtEl>
                                          <p:spTgt spid="789"/>
                                        </p:tgtEl>
                                        <p:attrNameLst>
                                          <p:attrName>ppt_y</p:attrName>
                                        </p:attrNameLst>
                                      </p:cBhvr>
                                      <p:tavLst>
                                        <p:tav>
                                          <p:val>
                                            <p:strVal val="#ppt_y"/>
                                          </p:val>
                                        </p:tav>
                                        <p:tav tm="100000">
                                          <p:val>
                                            <p:strVal val="#ppt_y"/>
                                          </p:val>
                                        </p:tav>
                                      </p:tavLst>
                                    </p:anim>
                                  </p:childTnLst>
                                </p:cTn>
                              </p:par>
                              <p:par>
                                <p:cTn id="709" presetID="2" presetClass="entr" fill="hold" nodeType="withEffect" presetSubtype="2">
                                  <p:stCondLst>
                                    <p:cond delay="0"/>
                                  </p:stCondLst>
                                  <p:childTnLst>
                                    <p:set>
                                      <p:cBhvr>
                                        <p:cTn id="710" dur="1" fill="hold">
                                          <p:stCondLst>
                                            <p:cond delay="0"/>
                                          </p:stCondLst>
                                        </p:cTn>
                                        <p:tgtEl>
                                          <p:spTgt spid="794"/>
                                        </p:tgtEl>
                                        <p:attrNameLst>
                                          <p:attrName>style.visibility</p:attrName>
                                        </p:attrNameLst>
                                      </p:cBhvr>
                                      <p:to>
                                        <p:strVal val="visible"/>
                                      </p:to>
                                    </p:set>
                                    <p:anim calcmode="lin" valueType="num">
                                      <p:cBhvr additive="repl">
                                        <p:cTn id="711" dur="1000" fill="hold"/>
                                        <p:tgtEl>
                                          <p:spTgt spid="794"/>
                                        </p:tgtEl>
                                        <p:attrNameLst>
                                          <p:attrName>ppt_x</p:attrName>
                                        </p:attrNameLst>
                                      </p:cBhvr>
                                      <p:tavLst>
                                        <p:tav>
                                          <p:val>
                                            <p:strVal val="1+#ppt_w/2"/>
                                          </p:val>
                                        </p:tav>
                                        <p:tav tm="100000">
                                          <p:val>
                                            <p:strVal val="#ppt_x"/>
                                          </p:val>
                                        </p:tav>
                                      </p:tavLst>
                                    </p:anim>
                                    <p:anim calcmode="lin" valueType="num">
                                      <p:cBhvr additive="repl">
                                        <p:cTn id="712" dur="1000" fill="hold"/>
                                        <p:tgtEl>
                                          <p:spTgt spid="794"/>
                                        </p:tgtEl>
                                        <p:attrNameLst>
                                          <p:attrName>ppt_y</p:attrName>
                                        </p:attrNameLst>
                                      </p:cBhvr>
                                      <p:tavLst>
                                        <p:tav>
                                          <p:val>
                                            <p:strVal val="#ppt_y"/>
                                          </p:val>
                                        </p:tav>
                                        <p:tav tm="100000">
                                          <p:val>
                                            <p:strVal val="#ppt_y"/>
                                          </p:val>
                                        </p:tav>
                                      </p:tavLst>
                                    </p:anim>
                                  </p:childTnLst>
                                </p:cTn>
                              </p:par>
                              <p:par>
                                <p:cTn id="713" presetID="2" presetClass="entr" fill="hold" nodeType="withEffect" presetSubtype="2">
                                  <p:stCondLst>
                                    <p:cond delay="0"/>
                                  </p:stCondLst>
                                  <p:childTnLst>
                                    <p:set>
                                      <p:cBhvr>
                                        <p:cTn id="714" dur="1" fill="hold">
                                          <p:stCondLst>
                                            <p:cond delay="0"/>
                                          </p:stCondLst>
                                        </p:cTn>
                                        <p:tgtEl>
                                          <p:spTgt spid="795"/>
                                        </p:tgtEl>
                                        <p:attrNameLst>
                                          <p:attrName>style.visibility</p:attrName>
                                        </p:attrNameLst>
                                      </p:cBhvr>
                                      <p:to>
                                        <p:strVal val="visible"/>
                                      </p:to>
                                    </p:set>
                                    <p:anim calcmode="lin" valueType="num">
                                      <p:cBhvr additive="repl">
                                        <p:cTn id="715" dur="1000" fill="hold"/>
                                        <p:tgtEl>
                                          <p:spTgt spid="795"/>
                                        </p:tgtEl>
                                        <p:attrNameLst>
                                          <p:attrName>ppt_x</p:attrName>
                                        </p:attrNameLst>
                                      </p:cBhvr>
                                      <p:tavLst>
                                        <p:tav>
                                          <p:val>
                                            <p:strVal val="1+#ppt_w/2"/>
                                          </p:val>
                                        </p:tav>
                                        <p:tav tm="100000">
                                          <p:val>
                                            <p:strVal val="#ppt_x"/>
                                          </p:val>
                                        </p:tav>
                                      </p:tavLst>
                                    </p:anim>
                                    <p:anim calcmode="lin" valueType="num">
                                      <p:cBhvr additive="repl">
                                        <p:cTn id="716" dur="1000" fill="hold"/>
                                        <p:tgtEl>
                                          <p:spTgt spid="795"/>
                                        </p:tgtEl>
                                        <p:attrNameLst>
                                          <p:attrName>ppt_y</p:attrName>
                                        </p:attrNameLst>
                                      </p:cBhvr>
                                      <p:tavLst>
                                        <p:tav>
                                          <p:val>
                                            <p:strVal val="#ppt_y"/>
                                          </p:val>
                                        </p:tav>
                                        <p:tav tm="100000">
                                          <p:val>
                                            <p:strVal val="#ppt_y"/>
                                          </p:val>
                                        </p:tav>
                                      </p:tavLst>
                                    </p:anim>
                                  </p:childTnLst>
                                </p:cTn>
                              </p:par>
                              <p:par>
                                <p:cTn id="717" presetID="2" presetClass="entr" fill="hold" nodeType="withEffect" presetSubtype="4">
                                  <p:stCondLst>
                                    <p:cond delay="0"/>
                                  </p:stCondLst>
                                  <p:childTnLst>
                                    <p:set>
                                      <p:cBhvr>
                                        <p:cTn id="718" dur="1" fill="hold">
                                          <p:stCondLst>
                                            <p:cond delay="0"/>
                                          </p:stCondLst>
                                        </p:cTn>
                                        <p:tgtEl>
                                          <p:spTgt spid="797"/>
                                        </p:tgtEl>
                                        <p:attrNameLst>
                                          <p:attrName>style.visibility</p:attrName>
                                        </p:attrNameLst>
                                      </p:cBhvr>
                                      <p:to>
                                        <p:strVal val="visible"/>
                                      </p:to>
                                    </p:set>
                                    <p:anim calcmode="lin" valueType="num">
                                      <p:cBhvr additive="repl">
                                        <p:cTn id="719" dur="500" fill="hold"/>
                                        <p:tgtEl>
                                          <p:spTgt spid="797"/>
                                        </p:tgtEl>
                                        <p:attrNameLst>
                                          <p:attrName>ppt_x</p:attrName>
                                        </p:attrNameLst>
                                      </p:cBhvr>
                                      <p:tavLst>
                                        <p:tav>
                                          <p:val>
                                            <p:strVal val="#ppt_x"/>
                                          </p:val>
                                        </p:tav>
                                        <p:tav tm="100000">
                                          <p:val>
                                            <p:strVal val="#ppt_x"/>
                                          </p:val>
                                        </p:tav>
                                      </p:tavLst>
                                    </p:anim>
                                    <p:anim calcmode="lin" valueType="num">
                                      <p:cBhvr additive="repl">
                                        <p:cTn id="720" dur="500" fill="hold"/>
                                        <p:tgtEl>
                                          <p:spTgt spid="797"/>
                                        </p:tgtEl>
                                        <p:attrNameLst>
                                          <p:attrName>ppt_y</p:attrName>
                                        </p:attrNameLst>
                                      </p:cBhvr>
                                      <p:tavLst>
                                        <p:tav>
                                          <p:val>
                                            <p:strVal val="1+#ppt_h/2"/>
                                          </p:val>
                                        </p:tav>
                                        <p:tav tm="100000">
                                          <p:val>
                                            <p:strVal val="#ppt_y"/>
                                          </p:val>
                                        </p:tav>
                                      </p:tavLst>
                                    </p:anim>
                                  </p:childTnLst>
                                </p:cTn>
                              </p:par>
                              <p:par>
                                <p:cTn id="721" presetID="2" presetClass="entr" fill="hold" nodeType="withEffect" presetSubtype="4">
                                  <p:stCondLst>
                                    <p:cond delay="0"/>
                                  </p:stCondLst>
                                  <p:childTnLst>
                                    <p:set>
                                      <p:cBhvr>
                                        <p:cTn id="722" dur="1" fill="hold">
                                          <p:stCondLst>
                                            <p:cond delay="0"/>
                                          </p:stCondLst>
                                        </p:cTn>
                                        <p:tgtEl>
                                          <p:spTgt spid="798"/>
                                        </p:tgtEl>
                                        <p:attrNameLst>
                                          <p:attrName>style.visibility</p:attrName>
                                        </p:attrNameLst>
                                      </p:cBhvr>
                                      <p:to>
                                        <p:strVal val="visible"/>
                                      </p:to>
                                    </p:set>
                                    <p:anim calcmode="lin" valueType="num">
                                      <p:cBhvr additive="repl">
                                        <p:cTn id="723" dur="500" fill="hold"/>
                                        <p:tgtEl>
                                          <p:spTgt spid="798"/>
                                        </p:tgtEl>
                                        <p:attrNameLst>
                                          <p:attrName>ppt_x</p:attrName>
                                        </p:attrNameLst>
                                      </p:cBhvr>
                                      <p:tavLst>
                                        <p:tav>
                                          <p:val>
                                            <p:strVal val="#ppt_x"/>
                                          </p:val>
                                        </p:tav>
                                        <p:tav tm="100000">
                                          <p:val>
                                            <p:strVal val="#ppt_x"/>
                                          </p:val>
                                        </p:tav>
                                      </p:tavLst>
                                    </p:anim>
                                    <p:anim calcmode="lin" valueType="num">
                                      <p:cBhvr additive="repl">
                                        <p:cTn id="724" dur="500" fill="hold"/>
                                        <p:tgtEl>
                                          <p:spTgt spid="798"/>
                                        </p:tgtEl>
                                        <p:attrNameLst>
                                          <p:attrName>ppt_y</p:attrName>
                                        </p:attrNameLst>
                                      </p:cBhvr>
                                      <p:tavLst>
                                        <p:tav>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1" name="Rectangle 7"/>
          <p:cNvSpPr/>
          <p:nvPr/>
        </p:nvSpPr>
        <p:spPr>
          <a:xfrm>
            <a:off x="0" y="0"/>
            <a:ext cx="12191760" cy="6857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GG" sz="1800" b="0" u="none" strike="noStrike">
              <a:solidFill>
                <a:schemeClr val="lt1"/>
              </a:solidFill>
              <a:effectLst/>
              <a:uFillTx/>
              <a:latin typeface="Open Sans"/>
            </a:endParaRPr>
          </a:p>
        </p:txBody>
      </p:sp>
      <p:pic>
        <p:nvPicPr>
          <p:cNvPr id="802" name="Picture 12" descr="A black and white background&#10;&#10;Description automatically generated"/>
          <p:cNvPicPr/>
          <p:nvPr/>
        </p:nvPicPr>
        <p:blipFill>
          <a:blip r:embed="rId1">
            <a:alphaModFix amt="35000"/>
          </a:blip>
          <a:stretch/>
        </p:blipFill>
        <p:spPr>
          <a:xfrm>
            <a:off x="0" y="0"/>
            <a:ext cx="12191760" cy="6857640"/>
          </a:xfrm>
          <a:prstGeom prst="rect">
            <a:avLst/>
          </a:prstGeom>
          <a:noFill/>
          <a:ln w="0">
            <a:noFill/>
          </a:ln>
        </p:spPr>
      </p:pic>
      <p:sp>
        <p:nvSpPr>
          <p:cNvPr id="803" name="TextBox 8"/>
          <p:cNvSpPr/>
          <p:nvPr/>
        </p:nvSpPr>
        <p:spPr>
          <a:xfrm>
            <a:off x="181800" y="3013560"/>
            <a:ext cx="11827800" cy="830520"/>
          </a:xfrm>
          <a:prstGeom prst="rect">
            <a:avLst/>
          </a:prstGeom>
          <a:noFill/>
          <a:ln w="0">
            <a:noFill/>
          </a:ln>
        </p:spPr>
        <p:style>
          <a:lnRef idx="0"/>
          <a:fillRef idx="0"/>
          <a:effectRef idx="0"/>
          <a:fontRef idx="minor"/>
        </p:style>
        <p:txBody>
          <a:bodyPr lIns="90000" tIns="45000" rIns="90000" bIns="45000" anchor="t">
            <a:spAutoFit/>
          </a:bodyPr>
          <a:p>
            <a:pPr algn="ctr">
              <a:lnSpc>
                <a:spcPct val="100000"/>
              </a:lnSpc>
            </a:pPr>
            <a:r>
              <a:rPr lang="en-GB" sz="4800" b="0" u="none" strike="noStrike">
                <a:solidFill>
                  <a:schemeClr val="dk1"/>
                </a:solidFill>
                <a:effectLst/>
                <a:uFillTx/>
                <a:latin typeface="Ubuntu Light"/>
              </a:rPr>
              <a:t>Disability Awareness</a:t>
            </a:r>
            <a:endParaRPr lang="en-GB" sz="4800" b="0" u="none" strike="noStrike">
              <a:solidFill>
                <a:srgbClr val="FFFFFF"/>
              </a:solidFill>
              <a:effectLst/>
              <a:uFillTx/>
              <a:latin typeface="Arial"/>
            </a:endParaRPr>
          </a:p>
        </p:txBody>
      </p:sp>
    </p:spTree>
  </p:cSld>
  <p:transition spd="slow">
    <p:push dir="r"/>
  </p:transition>
  <p:timing>
    <p:tnLst>
      <p:par>
        <p:cTn id="725" dur="indefinite" restart="never" nodeType="tmRoot">
          <p:childTnLst>
            <p:seq>
              <p:cTn id="726" dur="indefinite" nodeType="mainSeq">
                <p:childTnLst>
                  <p:par>
                    <p:cTn id="727" fill="hold">
                      <p:stCondLst>
                        <p:cond delay="0"/>
                      </p:stCondLst>
                      <p:childTnLst>
                        <p:par>
                          <p:cTn id="728" fill="hold">
                            <p:stCondLst>
                              <p:cond delay="0"/>
                            </p:stCondLst>
                            <p:childTnLst>
                              <p:par>
                                <p:cTn id="729" presetID="2" presetClass="entr" fill="hold" nodeType="withEffect" presetSubtype="4">
                                  <p:stCondLst>
                                    <p:cond delay="0"/>
                                  </p:stCondLst>
                                  <p:childTnLst>
                                    <p:set>
                                      <p:cBhvr>
                                        <p:cTn id="730" dur="1" fill="hold">
                                          <p:stCondLst>
                                            <p:cond delay="0"/>
                                          </p:stCondLst>
                                        </p:cTn>
                                        <p:tgtEl>
                                          <p:spTgt spid="803"/>
                                        </p:tgtEl>
                                        <p:attrNameLst>
                                          <p:attrName>style.visibility</p:attrName>
                                        </p:attrNameLst>
                                      </p:cBhvr>
                                      <p:to>
                                        <p:strVal val="visible"/>
                                      </p:to>
                                    </p:set>
                                    <p:anim calcmode="lin" valueType="num">
                                      <p:cBhvr additive="repl">
                                        <p:cTn id="731" dur="500" fill="hold"/>
                                        <p:tgtEl>
                                          <p:spTgt spid="803"/>
                                        </p:tgtEl>
                                        <p:attrNameLst>
                                          <p:attrName>ppt_x</p:attrName>
                                        </p:attrNameLst>
                                      </p:cBhvr>
                                      <p:tavLst>
                                        <p:tav>
                                          <p:val>
                                            <p:strVal val="#ppt_x"/>
                                          </p:val>
                                        </p:tav>
                                        <p:tav tm="100000">
                                          <p:val>
                                            <p:strVal val="#ppt_x"/>
                                          </p:val>
                                        </p:tav>
                                      </p:tavLst>
                                    </p:anim>
                                    <p:anim calcmode="lin" valueType="num">
                                      <p:cBhvr additive="repl">
                                        <p:cTn id="732" dur="500" fill="hold"/>
                                        <p:tgtEl>
                                          <p:spTgt spid="803"/>
                                        </p:tgtEl>
                                        <p:attrNameLst>
                                          <p:attrName>ppt_y</p:attrName>
                                        </p:attrNameLst>
                                      </p:cBhvr>
                                      <p:tavLst>
                                        <p:tav>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04" name="Picture 6" descr="A black background with white text&#10;&#10;Description automatically generated"/>
          <p:cNvPicPr/>
          <p:nvPr/>
        </p:nvPicPr>
        <p:blipFill>
          <a:blip r:embed="rId1"/>
          <a:stretch/>
        </p:blipFill>
        <p:spPr>
          <a:xfrm>
            <a:off x="5983920" y="6004440"/>
            <a:ext cx="1780560" cy="537480"/>
          </a:xfrm>
          <a:prstGeom prst="rect">
            <a:avLst/>
          </a:prstGeom>
          <a:noFill/>
          <a:ln w="0">
            <a:noFill/>
          </a:ln>
        </p:spPr>
      </p:pic>
      <p:pic>
        <p:nvPicPr>
          <p:cNvPr id="805" name="Picture 8" descr="A black and white sign with white text&#10;&#10;Description automatically generated"/>
          <p:cNvPicPr/>
          <p:nvPr/>
        </p:nvPicPr>
        <p:blipFill>
          <a:blip r:embed="rId2"/>
          <a:stretch/>
        </p:blipFill>
        <p:spPr>
          <a:xfrm>
            <a:off x="4388040" y="6004440"/>
            <a:ext cx="1595880" cy="528480"/>
          </a:xfrm>
          <a:prstGeom prst="rect">
            <a:avLst/>
          </a:prstGeom>
          <a:noFill/>
          <a:ln w="0">
            <a:noFill/>
          </a:ln>
        </p:spPr>
      </p:pic>
      <p:sp>
        <p:nvSpPr>
          <p:cNvPr id="806" name="Text Placeholder 48"/>
          <p:cNvSpPr/>
          <p:nvPr/>
        </p:nvSpPr>
        <p:spPr>
          <a:xfrm>
            <a:off x="836640" y="866880"/>
            <a:ext cx="5343840" cy="1554480"/>
          </a:xfrm>
          <a:prstGeom prst="rect">
            <a:avLst/>
          </a:prstGeom>
          <a:noFill/>
          <a:ln w="0">
            <a:noFill/>
          </a:ln>
        </p:spPr>
        <p:style>
          <a:lnRef idx="0"/>
          <a:fillRef idx="0"/>
          <a:effectRef idx="0"/>
          <a:fontRef idx="minor"/>
        </p:style>
        <p:txBody>
          <a:bodyPr anchor="t">
            <a:normAutofit/>
          </a:bodyPr>
          <a:p>
            <a:pPr>
              <a:lnSpc>
                <a:spcPct val="90000"/>
              </a:lnSpc>
              <a:spcBef>
                <a:spcPts val="1001"/>
              </a:spcBef>
              <a:tabLst>
                <a:tab pos="0" algn="l"/>
              </a:tabLst>
            </a:pPr>
            <a:r>
              <a:rPr lang="en-US" sz="3400" b="1" u="none" strike="noStrike">
                <a:solidFill>
                  <a:schemeClr val="dk1"/>
                </a:solidFill>
                <a:effectLst/>
                <a:uFillTx/>
                <a:latin typeface="Open Sans"/>
                <a:ea typeface="Open Sans"/>
              </a:rPr>
              <a:t>Great service is </a:t>
            </a:r>
            <a:endParaRPr lang="en-GB" sz="3400" b="0" u="none" strike="noStrike">
              <a:solidFill>
                <a:srgbClr val="FFFFFF"/>
              </a:solidFill>
              <a:effectLst/>
              <a:uFillTx/>
              <a:latin typeface="Arial"/>
            </a:endParaRPr>
          </a:p>
          <a:p>
            <a:pPr>
              <a:lnSpc>
                <a:spcPct val="90000"/>
              </a:lnSpc>
              <a:spcBef>
                <a:spcPts val="1001"/>
              </a:spcBef>
              <a:tabLst>
                <a:tab pos="0" algn="l"/>
              </a:tabLst>
            </a:pPr>
            <a:r>
              <a:rPr lang="en-US" sz="3400" b="1" u="none" strike="noStrike">
                <a:solidFill>
                  <a:schemeClr val="dk1"/>
                </a:solidFill>
                <a:effectLst/>
                <a:uFillTx/>
                <a:latin typeface="Open Sans"/>
                <a:ea typeface="Open Sans"/>
              </a:rPr>
              <a:t>about great people</a:t>
            </a:r>
            <a:endParaRPr lang="en-GB" sz="3400" b="0" u="none" strike="noStrike">
              <a:solidFill>
                <a:srgbClr val="FFFFFF"/>
              </a:solidFill>
              <a:effectLst/>
              <a:uFillTx/>
              <a:latin typeface="Arial"/>
            </a:endParaRPr>
          </a:p>
        </p:txBody>
      </p:sp>
      <p:sp>
        <p:nvSpPr>
          <p:cNvPr id="807" name="TextBox 31"/>
          <p:cNvSpPr/>
          <p:nvPr/>
        </p:nvSpPr>
        <p:spPr>
          <a:xfrm>
            <a:off x="837360" y="2349360"/>
            <a:ext cx="4803120" cy="2540880"/>
          </a:xfrm>
          <a:prstGeom prst="rect">
            <a:avLst/>
          </a:prstGeom>
          <a:noFill/>
          <a:ln w="0">
            <a:noFill/>
          </a:ln>
        </p:spPr>
        <p:style>
          <a:lnRef idx="0"/>
          <a:fillRef idx="0"/>
          <a:effectRef idx="0"/>
          <a:fontRef idx="minor"/>
        </p:style>
        <p:txBody>
          <a:bodyPr anchor="t">
            <a:spAutoFit/>
          </a:bodyPr>
          <a:p>
            <a:pPr>
              <a:lnSpc>
                <a:spcPct val="150000"/>
              </a:lnSpc>
            </a:pPr>
            <a:r>
              <a:rPr lang="en-GB" sz="1800" b="0" u="none" strike="noStrike">
                <a:solidFill>
                  <a:schemeClr val="dk1"/>
                </a:solidFill>
                <a:effectLst/>
                <a:uFillTx/>
                <a:latin typeface="Open Sans"/>
                <a:ea typeface="Open Sans"/>
              </a:rPr>
              <a:t>'I've learned that people will forget what you said, people will forget what you did, but </a:t>
            </a:r>
            <a:r>
              <a:rPr lang="en-GB" sz="1800" b="1" u="none" strike="noStrike">
                <a:solidFill>
                  <a:schemeClr val="dk1"/>
                </a:solidFill>
                <a:effectLst/>
                <a:uFillTx/>
                <a:latin typeface="Open Sans"/>
                <a:ea typeface="Open Sans"/>
              </a:rPr>
              <a:t>people will never forget how you made them feel</a:t>
            </a:r>
            <a:r>
              <a:rPr lang="en-GB" sz="1800" b="0" u="none" strike="noStrike">
                <a:solidFill>
                  <a:schemeClr val="dk1"/>
                </a:solidFill>
                <a:effectLst/>
                <a:uFillTx/>
                <a:latin typeface="Open Sans"/>
                <a:ea typeface="Open Sans"/>
              </a:rPr>
              <a:t>'</a:t>
            </a:r>
            <a:endParaRPr lang="en-GB" sz="1800" b="0" u="none" strike="noStrike">
              <a:solidFill>
                <a:srgbClr val="FFFFFF"/>
              </a:solidFill>
              <a:effectLst/>
              <a:uFillTx/>
              <a:latin typeface="Arial"/>
            </a:endParaRPr>
          </a:p>
          <a:p>
            <a:pPr marL="285840" indent="-285840">
              <a:lnSpc>
                <a:spcPct val="150000"/>
              </a:lnSpc>
              <a:buClr>
                <a:srgbClr val="FFFFFF"/>
              </a:buClr>
              <a:buFont typeface="Calibri"/>
              <a:buChar char="-"/>
            </a:pPr>
            <a:r>
              <a:rPr lang="en-GB" sz="1800" b="0" u="none" strike="noStrike">
                <a:solidFill>
                  <a:schemeClr val="dk1"/>
                </a:solidFill>
                <a:effectLst/>
                <a:uFillTx/>
                <a:latin typeface="Open Sans"/>
                <a:ea typeface="Open Sans"/>
              </a:rPr>
              <a:t>Maya Angelou</a:t>
            </a:r>
            <a:endParaRPr lang="en-GB" sz="1800" b="0" u="none" strike="noStrike">
              <a:solidFill>
                <a:srgbClr val="FFFFFF"/>
              </a:solidFill>
              <a:effectLst/>
              <a:uFillTx/>
              <a:latin typeface="Arial"/>
            </a:endParaRPr>
          </a:p>
          <a:p>
            <a:pPr>
              <a:lnSpc>
                <a:spcPct val="150000"/>
              </a:lnSpc>
            </a:pPr>
            <a:endParaRPr lang="en-GB" sz="1800" b="0" u="none" strike="noStrike">
              <a:solidFill>
                <a:srgbClr val="FFFFFF"/>
              </a:solidFill>
              <a:effectLst/>
              <a:uFillTx/>
              <a:latin typeface="Arial"/>
            </a:endParaRPr>
          </a:p>
        </p:txBody>
      </p:sp>
      <p:sp>
        <p:nvSpPr>
          <p:cNvPr id="808" name="TextBox 2"/>
          <p:cNvSpPr/>
          <p:nvPr/>
        </p:nvSpPr>
        <p:spPr>
          <a:xfrm>
            <a:off x="2523600" y="3226320"/>
            <a:ext cx="7521480" cy="369000"/>
          </a:xfrm>
          <a:prstGeom prst="rect">
            <a:avLst/>
          </a:prstGeom>
          <a:noFill/>
          <a:ln w="0">
            <a:noFill/>
          </a:ln>
        </p:spPr>
        <p:style>
          <a:lnRef idx="0"/>
          <a:fillRef idx="0"/>
          <a:effectRef idx="0"/>
          <a:fontRef idx="minor"/>
        </p:style>
        <p:txBody>
          <a:bodyPr lIns="90000" tIns="45000" rIns="90000" bIns="45000" anchor="t">
            <a:spAutoFit/>
          </a:bodyPr>
          <a:p>
            <a:pPr algn="ctr">
              <a:lnSpc>
                <a:spcPct val="100000"/>
              </a:lnSpc>
            </a:pPr>
            <a:r>
              <a:rPr lang="en-GG" sz="1800" b="0" u="none" strike="noStrike">
                <a:solidFill>
                  <a:schemeClr val="lt1"/>
                </a:solidFill>
                <a:effectLst/>
                <a:uFillTx/>
                <a:latin typeface="Open Sans"/>
              </a:rPr>
              <a:t>New slides</a:t>
            </a:r>
            <a:endParaRPr lang="en-GB" sz="1800" b="0" u="none" strike="noStrike">
              <a:solidFill>
                <a:srgbClr val="FFFFFF"/>
              </a:solidFill>
              <a:effectLst/>
              <a:uFillTx/>
              <a:latin typeface="Arial"/>
            </a:endParaRPr>
          </a:p>
        </p:txBody>
      </p:sp>
      <p:pic>
        <p:nvPicPr>
          <p:cNvPr id="809" name="Picture 3" descr="A black background with white text&#10;&#10;Description automatically generated"/>
          <p:cNvPicPr/>
          <p:nvPr/>
        </p:nvPicPr>
        <p:blipFill>
          <a:blip r:embed="rId3"/>
          <a:stretch/>
        </p:blipFill>
        <p:spPr>
          <a:xfrm>
            <a:off x="5983920" y="6004440"/>
            <a:ext cx="1780560" cy="537480"/>
          </a:xfrm>
          <a:prstGeom prst="rect">
            <a:avLst/>
          </a:prstGeom>
          <a:noFill/>
          <a:ln w="0">
            <a:noFill/>
          </a:ln>
        </p:spPr>
      </p:pic>
      <p:pic>
        <p:nvPicPr>
          <p:cNvPr id="810" name="Picture 4" descr="A black and white sign with white text&#10;&#10;Description automatically generated"/>
          <p:cNvPicPr/>
          <p:nvPr/>
        </p:nvPicPr>
        <p:blipFill>
          <a:blip r:embed="rId4"/>
          <a:stretch/>
        </p:blipFill>
        <p:spPr>
          <a:xfrm>
            <a:off x="4388040" y="6004440"/>
            <a:ext cx="1595880" cy="528480"/>
          </a:xfrm>
          <a:prstGeom prst="rect">
            <a:avLst/>
          </a:prstGeom>
          <a:noFill/>
          <a:ln w="0">
            <a:noFill/>
          </a:ln>
        </p:spPr>
      </p:pic>
      <p:sp>
        <p:nvSpPr>
          <p:cNvPr id="811" name="Text Placeholder 48"/>
          <p:cNvSpPr/>
          <p:nvPr/>
        </p:nvSpPr>
        <p:spPr>
          <a:xfrm>
            <a:off x="836640" y="866880"/>
            <a:ext cx="5343840" cy="1554480"/>
          </a:xfrm>
          <a:prstGeom prst="rect">
            <a:avLst/>
          </a:prstGeom>
          <a:noFill/>
          <a:ln w="0">
            <a:noFill/>
          </a:ln>
        </p:spPr>
        <p:style>
          <a:lnRef idx="0"/>
          <a:fillRef idx="0"/>
          <a:effectRef idx="0"/>
          <a:fontRef idx="minor"/>
        </p:style>
        <p:txBody>
          <a:bodyPr anchor="t">
            <a:normAutofit/>
          </a:bodyPr>
          <a:p>
            <a:pPr>
              <a:lnSpc>
                <a:spcPct val="90000"/>
              </a:lnSpc>
              <a:spcBef>
                <a:spcPts val="1001"/>
              </a:spcBef>
              <a:tabLst>
                <a:tab pos="0" algn="l"/>
              </a:tabLst>
            </a:pPr>
            <a:r>
              <a:rPr lang="en-US" sz="3400" b="1" u="none" strike="noStrike">
                <a:solidFill>
                  <a:schemeClr val="dk1"/>
                </a:solidFill>
                <a:effectLst/>
                <a:uFillTx/>
                <a:latin typeface="Open Sans"/>
                <a:ea typeface="Open Sans"/>
              </a:rPr>
              <a:t>Great service is </a:t>
            </a:r>
            <a:endParaRPr lang="en-GB" sz="3400" b="0" u="none" strike="noStrike">
              <a:solidFill>
                <a:srgbClr val="FFFFFF"/>
              </a:solidFill>
              <a:effectLst/>
              <a:uFillTx/>
              <a:latin typeface="Arial"/>
            </a:endParaRPr>
          </a:p>
          <a:p>
            <a:pPr>
              <a:lnSpc>
                <a:spcPct val="90000"/>
              </a:lnSpc>
              <a:spcBef>
                <a:spcPts val="1001"/>
              </a:spcBef>
              <a:tabLst>
                <a:tab pos="0" algn="l"/>
              </a:tabLst>
            </a:pPr>
            <a:r>
              <a:rPr lang="en-US" sz="3400" b="1" u="none" strike="noStrike">
                <a:solidFill>
                  <a:schemeClr val="dk1"/>
                </a:solidFill>
                <a:effectLst/>
                <a:uFillTx/>
                <a:latin typeface="Open Sans"/>
                <a:ea typeface="Open Sans"/>
              </a:rPr>
              <a:t>about great people</a:t>
            </a:r>
            <a:endParaRPr lang="en-GB" sz="3400" b="0" u="none" strike="noStrike">
              <a:solidFill>
                <a:srgbClr val="FFFFFF"/>
              </a:solidFill>
              <a:effectLst/>
              <a:uFillTx/>
              <a:latin typeface="Arial"/>
            </a:endParaRPr>
          </a:p>
        </p:txBody>
      </p:sp>
      <p:sp>
        <p:nvSpPr>
          <p:cNvPr id="812" name="TextBox 31"/>
          <p:cNvSpPr/>
          <p:nvPr/>
        </p:nvSpPr>
        <p:spPr>
          <a:xfrm>
            <a:off x="837360" y="2349360"/>
            <a:ext cx="4803120" cy="2540880"/>
          </a:xfrm>
          <a:prstGeom prst="rect">
            <a:avLst/>
          </a:prstGeom>
          <a:noFill/>
          <a:ln w="0">
            <a:noFill/>
          </a:ln>
        </p:spPr>
        <p:style>
          <a:lnRef idx="0"/>
          <a:fillRef idx="0"/>
          <a:effectRef idx="0"/>
          <a:fontRef idx="minor"/>
        </p:style>
        <p:txBody>
          <a:bodyPr anchor="t">
            <a:spAutoFit/>
          </a:bodyPr>
          <a:p>
            <a:pPr>
              <a:lnSpc>
                <a:spcPct val="150000"/>
              </a:lnSpc>
            </a:pPr>
            <a:r>
              <a:rPr lang="en-GB" sz="1800" b="0" u="none" strike="noStrike">
                <a:solidFill>
                  <a:schemeClr val="dk1"/>
                </a:solidFill>
                <a:effectLst/>
                <a:uFillTx/>
                <a:latin typeface="Open Sans"/>
                <a:ea typeface="Open Sans"/>
              </a:rPr>
              <a:t>'I've learned that people will forget what you said, people will forget what you did, but </a:t>
            </a:r>
            <a:r>
              <a:rPr lang="en-GB" sz="1800" b="1" u="none" strike="noStrike">
                <a:solidFill>
                  <a:schemeClr val="dk1"/>
                </a:solidFill>
                <a:effectLst/>
                <a:uFillTx/>
                <a:latin typeface="Open Sans"/>
                <a:ea typeface="Open Sans"/>
              </a:rPr>
              <a:t>people will never forget how you made them feel</a:t>
            </a:r>
            <a:r>
              <a:rPr lang="en-GB" sz="1800" b="0" u="none" strike="noStrike">
                <a:solidFill>
                  <a:schemeClr val="dk1"/>
                </a:solidFill>
                <a:effectLst/>
                <a:uFillTx/>
                <a:latin typeface="Open Sans"/>
                <a:ea typeface="Open Sans"/>
              </a:rPr>
              <a:t>'</a:t>
            </a:r>
            <a:endParaRPr lang="en-GB" sz="1800" b="0" u="none" strike="noStrike">
              <a:solidFill>
                <a:srgbClr val="FFFFFF"/>
              </a:solidFill>
              <a:effectLst/>
              <a:uFillTx/>
              <a:latin typeface="Arial"/>
            </a:endParaRPr>
          </a:p>
          <a:p>
            <a:pPr marL="285840" indent="-285840">
              <a:lnSpc>
                <a:spcPct val="150000"/>
              </a:lnSpc>
              <a:buClr>
                <a:srgbClr val="FFFFFF"/>
              </a:buClr>
              <a:buFont typeface="Calibri"/>
              <a:buChar char="-"/>
            </a:pPr>
            <a:r>
              <a:rPr lang="en-GB" sz="1800" b="0" u="none" strike="noStrike">
                <a:solidFill>
                  <a:schemeClr val="dk1"/>
                </a:solidFill>
                <a:effectLst/>
                <a:uFillTx/>
                <a:latin typeface="Open Sans"/>
                <a:ea typeface="Open Sans"/>
              </a:rPr>
              <a:t>Maya Angelou</a:t>
            </a:r>
            <a:endParaRPr lang="en-GB" sz="1800" b="0" u="none" strike="noStrike">
              <a:solidFill>
                <a:srgbClr val="FFFFFF"/>
              </a:solidFill>
              <a:effectLst/>
              <a:uFillTx/>
              <a:latin typeface="Arial"/>
            </a:endParaRPr>
          </a:p>
          <a:p>
            <a:pPr>
              <a:lnSpc>
                <a:spcPct val="150000"/>
              </a:lnSpc>
            </a:pPr>
            <a:endParaRPr lang="en-GB" sz="1800" b="0" u="none" strike="noStrike">
              <a:solidFill>
                <a:srgbClr val="FFFFFF"/>
              </a:solidFill>
              <a:effectLst/>
              <a:uFillTx/>
              <a:latin typeface="Arial"/>
            </a:endParaRPr>
          </a:p>
        </p:txBody>
      </p:sp>
      <p:sp>
        <p:nvSpPr>
          <p:cNvPr id="813" name="Rectangle 9"/>
          <p:cNvSpPr/>
          <p:nvPr/>
        </p:nvSpPr>
        <p:spPr>
          <a:xfrm>
            <a:off x="0" y="0"/>
            <a:ext cx="12191760" cy="6857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814" name="Freeform: Shape 29"/>
          <p:cNvSpPr/>
          <p:nvPr/>
        </p:nvSpPr>
        <p:spPr>
          <a:xfrm>
            <a:off x="0" y="2425680"/>
            <a:ext cx="5752800" cy="4431960"/>
          </a:xfrm>
          <a:custGeom>
            <a:avLst/>
            <a:gdLst>
              <a:gd name="textAreaLeft" fmla="*/ 0 w 5752800"/>
              <a:gd name="textAreaRight" fmla="*/ 5753160 w 5752800"/>
              <a:gd name="textAreaTop" fmla="*/ 0 h 4431960"/>
              <a:gd name="textAreaBottom" fmla="*/ 4432320 h 4431960"/>
              <a:gd name="GluePoint1X" fmla="*/ 2298700 w 5753100"/>
              <a:gd name="GluePoint1Y" fmla="*/ 0 h 1193800"/>
              <a:gd name="GluePoint2X" fmla="*/ 5753100 w 5753100"/>
              <a:gd name="GluePoint2Y" fmla="*/ 876300 h 1193800"/>
              <a:gd name="GluePoint3X" fmla="*/ 5597797 w 5753100"/>
              <a:gd name="GluePoint3Y" fmla="*/ 1136885 h 1193800"/>
              <a:gd name="GluePoint4X" fmla="*/ 5515680 w 5753100"/>
              <a:gd name="GluePoint4Y" fmla="*/ 1193800 h 1193800"/>
              <a:gd name="GluePoint5X" fmla="*/ 0 w 5753100"/>
              <a:gd name="GluePoint5Y" fmla="*/ 1193800 h 1193800"/>
              <a:gd name="GluePoint6X" fmla="*/ 0 w 5753100"/>
              <a:gd name="GluePoint6Y" fmla="*/ 223479 h 1193800"/>
              <a:gd name="GluePoint7X" fmla="*/ 101381 w 5753100"/>
              <a:gd name="GluePoint7Y" fmla="*/ 200105 h 1193800"/>
              <a:gd name="GluePoint8X" fmla="*/ 2298700 w 5753100"/>
              <a:gd name="GluePoint8Y" fmla="*/ 0 h 11938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Lst>
            <a:rect l="textAreaLeft" t="textAreaTop" r="textAreaRight" b="textAreaBottom"/>
            <a:pathLst>
              <a:path w="5753100" h="1193800">
                <a:moveTo>
                  <a:pt x="2298700" y="0"/>
                </a:moveTo>
                <a:cubicBezTo>
                  <a:pt x="4206512" y="0"/>
                  <a:pt x="5753100" y="392333"/>
                  <a:pt x="5753100" y="876300"/>
                </a:cubicBezTo>
                <a:cubicBezTo>
                  <a:pt x="5753100" y="967044"/>
                  <a:pt x="5698728" y="1054566"/>
                  <a:pt x="5597797" y="1136885"/>
                </a:cubicBezTo>
                <a:lnTo>
                  <a:pt x="5515680" y="1193800"/>
                </a:lnTo>
                <a:lnTo>
                  <a:pt x="0" y="1193800"/>
                </a:lnTo>
                <a:lnTo>
                  <a:pt x="0" y="223479"/>
                </a:lnTo>
                <a:lnTo>
                  <a:pt x="101381" y="200105"/>
                </a:lnTo>
                <a:cubicBezTo>
                  <a:pt x="698505" y="75095"/>
                  <a:pt x="1464032" y="0"/>
                  <a:pt x="2298700" y="0"/>
                </a:cubicBezTo>
                <a:close/>
              </a:path>
            </a:pathLst>
          </a:custGeom>
          <a:solidFill>
            <a:schemeClr val="dk1">
              <a:lumMod val="65000"/>
              <a:alpha val="27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815" name="TextBox 13"/>
          <p:cNvSpPr/>
          <p:nvPr/>
        </p:nvSpPr>
        <p:spPr>
          <a:xfrm>
            <a:off x="6004080" y="2624040"/>
            <a:ext cx="5478120" cy="1543680"/>
          </a:xfrm>
          <a:prstGeom prst="rect">
            <a:avLst/>
          </a:prstGeom>
          <a:noFill/>
          <a:ln w="0">
            <a:noFill/>
          </a:ln>
        </p:spPr>
        <p:style>
          <a:lnRef idx="0"/>
          <a:fillRef idx="0"/>
          <a:effectRef idx="0"/>
          <a:fontRef idx="minor"/>
        </p:style>
        <p:txBody>
          <a:bodyPr anchor="t">
            <a:spAutoFit/>
          </a:bodyPr>
          <a:p>
            <a:pPr marL="171360" indent="-17136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When and how to offer help</a:t>
            </a:r>
            <a:endParaRPr lang="en-GB" sz="1800" b="0" u="none" strike="noStrike">
              <a:solidFill>
                <a:srgbClr val="FFFFFF"/>
              </a:solidFill>
              <a:effectLst/>
              <a:uFillTx/>
              <a:latin typeface="Arial"/>
            </a:endParaRPr>
          </a:p>
          <a:p>
            <a:pPr marL="171360" indent="-17136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Hidden disabilities</a:t>
            </a:r>
            <a:endParaRPr lang="en-GB" sz="1800" b="0" u="none" strike="noStrike">
              <a:solidFill>
                <a:srgbClr val="FFFFFF"/>
              </a:solidFill>
              <a:effectLst/>
              <a:uFillTx/>
              <a:latin typeface="Arial"/>
            </a:endParaRPr>
          </a:p>
          <a:p>
            <a:pPr marL="171360" indent="-171360">
              <a:lnSpc>
                <a:spcPts val="2460"/>
              </a:lnSpc>
              <a:buClr>
                <a:srgbClr val="252D2F"/>
              </a:buClr>
              <a:buFont typeface="Arial"/>
              <a:buChar char="•"/>
            </a:pPr>
            <a:r>
              <a:rPr lang="en-GB" sz="1800" b="0" u="none" strike="noStrike">
                <a:solidFill>
                  <a:schemeClr val="dk2">
                    <a:lumMod val="75000"/>
                  </a:schemeClr>
                </a:solidFill>
                <a:effectLst/>
                <a:uFillTx/>
                <a:latin typeface="Open Sans"/>
                <a:ea typeface="Open Sans"/>
              </a:rPr>
              <a:t>Complying with the Law. </a:t>
            </a:r>
            <a:br>
              <a:rPr sz="1800"/>
            </a:br>
            <a:r>
              <a:rPr lang="en-GB" sz="1800" b="0" u="none" strike="noStrike">
                <a:solidFill>
                  <a:schemeClr val="dk2">
                    <a:lumMod val="75000"/>
                  </a:schemeClr>
                </a:solidFill>
                <a:effectLst/>
                <a:uFillTx/>
                <a:latin typeface="Open Sans"/>
                <a:ea typeface="Open Sans"/>
              </a:rPr>
              <a:t>Making reasonable adjustments</a:t>
            </a:r>
            <a:endParaRPr lang="en-GB" sz="1800" b="0" u="none" strike="noStrike">
              <a:solidFill>
                <a:srgbClr val="FFFFFF"/>
              </a:solidFill>
              <a:effectLst/>
              <a:uFillTx/>
              <a:latin typeface="Arial"/>
            </a:endParaRPr>
          </a:p>
        </p:txBody>
      </p:sp>
      <p:sp>
        <p:nvSpPr>
          <p:cNvPr id="816" name="Freeform: Shape 34"/>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817" name="Text Placeholder 48"/>
          <p:cNvSpPr/>
          <p:nvPr/>
        </p:nvSpPr>
        <p:spPr>
          <a:xfrm>
            <a:off x="5962680" y="1227240"/>
            <a:ext cx="4371480" cy="1352160"/>
          </a:xfrm>
          <a:prstGeom prst="rect">
            <a:avLst/>
          </a:prstGeom>
          <a:noFill/>
          <a:ln w="0">
            <a:noFill/>
          </a:ln>
        </p:spPr>
        <p:style>
          <a:lnRef idx="0"/>
          <a:fillRef idx="0"/>
          <a:effectRef idx="0"/>
          <a:fontRef idx="minor"/>
        </p:style>
        <p:txBody>
          <a:bodyPr lIns="90000" tIns="45000" rIns="90000" bIns="45000" anchor="t">
            <a:noAutofit/>
          </a:bodyPr>
          <a:p>
            <a:pPr>
              <a:lnSpc>
                <a:spcPct val="90000"/>
              </a:lnSpc>
              <a:spcBef>
                <a:spcPts val="1001"/>
              </a:spcBef>
              <a:tabLst>
                <a:tab pos="0" algn="l"/>
              </a:tabLst>
            </a:pPr>
            <a:r>
              <a:rPr lang="en-US" sz="4000" b="1" u="none" strike="noStrike">
                <a:solidFill>
                  <a:schemeClr val="dk2">
                    <a:lumMod val="75000"/>
                  </a:schemeClr>
                </a:solidFill>
                <a:effectLst/>
                <a:uFillTx/>
                <a:latin typeface="Ubuntu"/>
              </a:rPr>
              <a:t>Disability</a:t>
            </a:r>
            <a:br>
              <a:rPr sz="4000"/>
            </a:br>
            <a:r>
              <a:rPr lang="en-US" sz="4000" b="1" u="none" strike="noStrike">
                <a:solidFill>
                  <a:schemeClr val="dk2">
                    <a:lumMod val="75000"/>
                  </a:schemeClr>
                </a:solidFill>
                <a:effectLst/>
                <a:uFillTx/>
                <a:latin typeface="Ubuntu"/>
              </a:rPr>
              <a:t>Awareness</a:t>
            </a:r>
            <a:endParaRPr lang="en-GB" sz="4000" b="0" u="none" strike="noStrike">
              <a:solidFill>
                <a:srgbClr val="FFFFFF"/>
              </a:solidFill>
              <a:effectLst/>
              <a:uFillTx/>
              <a:latin typeface="Arial"/>
            </a:endParaRPr>
          </a:p>
        </p:txBody>
      </p:sp>
      <p:sp>
        <p:nvSpPr>
          <p:cNvPr id="818" name="Freeform: Shape 66"/>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819"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820" name="TextBox 18"/>
          <p:cNvSpPr/>
          <p:nvPr/>
        </p:nvSpPr>
        <p:spPr>
          <a:xfrm>
            <a:off x="502920" y="526680"/>
            <a:ext cx="2564640" cy="369000"/>
          </a:xfrm>
          <a:prstGeom prst="rect">
            <a:avLst/>
          </a:prstGeom>
          <a:noFill/>
          <a:ln w="0">
            <a:noFill/>
          </a:ln>
        </p:spPr>
        <p:style>
          <a:lnRef idx="0"/>
          <a:fillRef idx="0"/>
          <a:effectRef idx="0"/>
          <a:fontRef idx="minor"/>
        </p:style>
        <p:txBody>
          <a:bodyPr lIns="90000" tIns="45000" rIns="90000" bIns="45000" anchor="t">
            <a:spAutoFit/>
          </a:bodyPr>
          <a:p>
            <a:pPr>
              <a:lnSpc>
                <a:spcPct val="100000"/>
              </a:lnSpc>
            </a:pPr>
            <a:r>
              <a:rPr lang="en-US" sz="1800" b="0" u="none" strike="noStrike">
                <a:solidFill>
                  <a:srgbClr val="0DB0CA"/>
                </a:solidFill>
                <a:effectLst/>
                <a:uFillTx/>
                <a:latin typeface="Ubuntu"/>
              </a:rPr>
              <a:t>Ambassador Scheme</a:t>
            </a:r>
            <a:endParaRPr lang="en-GB" sz="1800" b="0" u="none" strike="noStrike">
              <a:solidFill>
                <a:srgbClr val="FFFFFF"/>
              </a:solidFill>
              <a:effectLst/>
              <a:uFillTx/>
              <a:latin typeface="Arial"/>
            </a:endParaRPr>
          </a:p>
        </p:txBody>
      </p:sp>
      <p:pic>
        <p:nvPicPr>
          <p:cNvPr id="821" name="Picture Placeholder 4"/>
          <p:cNvPicPr/>
          <p:nvPr/>
        </p:nvPicPr>
        <p:blipFill>
          <a:blip r:embed="rId5"/>
          <a:srcRect l="11460" t="108" r="33578" b="8590"/>
          <a:stretch/>
        </p:blipFill>
        <p:spPr>
          <a:xfrm>
            <a:off x="276120" y="1143000"/>
            <a:ext cx="4781160" cy="5295600"/>
          </a:xfrm>
          <a:prstGeom prst="rect">
            <a:avLst/>
          </a:prstGeom>
          <a:solidFill>
            <a:schemeClr val="bg2">
              <a:lumMod val="95000"/>
            </a:schemeClr>
          </a:solidFill>
          <a:ln w="0">
            <a:noFill/>
          </a:ln>
        </p:spPr>
      </p:pic>
      <p:sp>
        <p:nvSpPr>
          <p:cNvPr id="822" name="Freeform: Shape 66"/>
          <p:cNvSpPr/>
          <p:nvPr/>
        </p:nvSpPr>
        <p:spPr>
          <a:xfrm>
            <a:off x="10334520" y="-7560"/>
            <a:ext cx="2380320" cy="2358000"/>
          </a:xfrm>
          <a:custGeom>
            <a:avLst/>
            <a:gdLst>
              <a:gd name="textAreaLeft" fmla="*/ 0 w 2380320"/>
              <a:gd name="textAreaRight" fmla="*/ 2380680 w 2380320"/>
              <a:gd name="textAreaTop" fmla="*/ 0 h 2358000"/>
              <a:gd name="textAreaBottom" fmla="*/ 2358360 h 235800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823" name="Freeform 9"/>
          <p:cNvSpPr/>
          <p:nvPr/>
        </p:nvSpPr>
        <p:spPr>
          <a:xfrm>
            <a:off x="11706120" y="155268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pic>
        <p:nvPicPr>
          <p:cNvPr id="824" name="Picture 24"/>
          <p:cNvPicPr/>
          <p:nvPr/>
        </p:nvPicPr>
        <p:blipFill>
          <a:blip r:embed="rId6"/>
          <a:stretch/>
        </p:blipFill>
        <p:spPr>
          <a:xfrm>
            <a:off x="10958760" y="277560"/>
            <a:ext cx="956520" cy="956520"/>
          </a:xfrm>
          <a:prstGeom prst="rect">
            <a:avLst/>
          </a:prstGeom>
          <a:noFill/>
          <a:ln w="0">
            <a:noFill/>
          </a:ln>
        </p:spPr>
      </p:pic>
      <p:pic>
        <p:nvPicPr>
          <p:cNvPr id="825" name="Picture 1"/>
          <p:cNvPicPr/>
          <p:nvPr/>
        </p:nvPicPr>
        <p:blipFill>
          <a:blip r:embed="rId7"/>
          <a:stretch/>
        </p:blipFill>
        <p:spPr>
          <a:xfrm>
            <a:off x="9811440" y="5977080"/>
            <a:ext cx="2158560" cy="653400"/>
          </a:xfrm>
          <a:prstGeom prst="rect">
            <a:avLst/>
          </a:prstGeom>
          <a:noFill/>
          <a:ln w="0">
            <a:noFill/>
          </a:ln>
        </p:spPr>
      </p:pic>
      <p:pic>
        <p:nvPicPr>
          <p:cNvPr id="826" name="Picture 25" descr="A yellow text on a black background&#10;&#10;Description automatically generated"/>
          <p:cNvPicPr/>
          <p:nvPr/>
        </p:nvPicPr>
        <p:blipFill>
          <a:blip r:embed="rId8"/>
          <a:stretch/>
        </p:blipFill>
        <p:spPr>
          <a:xfrm>
            <a:off x="8109720" y="6055200"/>
            <a:ext cx="1525680" cy="509400"/>
          </a:xfrm>
          <a:prstGeom prst="rect">
            <a:avLst/>
          </a:prstGeom>
          <a:noFill/>
          <a:ln w="0">
            <a:noFill/>
          </a:ln>
        </p:spPr>
      </p:pic>
    </p:spTree>
  </p:cSld>
  <p:transition spd="slow">
    <p:push dir="r"/>
  </p:transition>
  <p:timing>
    <p:tnLst>
      <p:par>
        <p:cTn id="733" dur="indefinite" restart="never" nodeType="tmRoot">
          <p:childTnLst>
            <p:seq>
              <p:cTn id="734" dur="indefinite" nodeType="mainSeq">
                <p:childTnLst>
                  <p:par>
                    <p:cTn id="735" fill="hold">
                      <p:stCondLst>
                        <p:cond delay="0"/>
                      </p:stCondLst>
                      <p:childTnLst>
                        <p:par>
                          <p:cTn id="736" fill="hold">
                            <p:stCondLst>
                              <p:cond delay="0"/>
                            </p:stCondLst>
                            <p:childTnLst>
                              <p:par>
                                <p:cTn id="737" presetID="2" presetClass="entr" fill="hold" nodeType="withEffect" presetSubtype="4">
                                  <p:stCondLst>
                                    <p:cond delay="0"/>
                                  </p:stCondLst>
                                  <p:childTnLst>
                                    <p:set>
                                      <p:cBhvr>
                                        <p:cTn id="738" dur="1" fill="hold">
                                          <p:stCondLst>
                                            <p:cond delay="0"/>
                                          </p:stCondLst>
                                        </p:cTn>
                                        <p:tgtEl>
                                          <p:spTgt spid="806">
                                            <p:txEl>
                                              <p:pRg st="0" end="0"/>
                                            </p:txEl>
                                          </p:spTgt>
                                        </p:tgtEl>
                                        <p:attrNameLst>
                                          <p:attrName>style.visibility</p:attrName>
                                        </p:attrNameLst>
                                      </p:cBhvr>
                                      <p:to>
                                        <p:strVal val="visible"/>
                                      </p:to>
                                    </p:set>
                                    <p:anim calcmode="lin" valueType="num">
                                      <p:cBhvr additive="repl">
                                        <p:cTn id="739" dur="1000" fill="hold"/>
                                        <p:tgtEl>
                                          <p:spTgt spid="806">
                                            <p:txEl>
                                              <p:pRg st="0" end="0"/>
                                            </p:txEl>
                                          </p:spTgt>
                                        </p:tgtEl>
                                        <p:attrNameLst>
                                          <p:attrName>ppt_x</p:attrName>
                                        </p:attrNameLst>
                                      </p:cBhvr>
                                      <p:tavLst>
                                        <p:tav>
                                          <p:val>
                                            <p:strVal val="#ppt_x"/>
                                          </p:val>
                                        </p:tav>
                                        <p:tav tm="100000">
                                          <p:val>
                                            <p:strVal val="#ppt_x"/>
                                          </p:val>
                                        </p:tav>
                                      </p:tavLst>
                                    </p:anim>
                                    <p:anim calcmode="lin" valueType="num">
                                      <p:cBhvr additive="repl">
                                        <p:cTn id="740" dur="1000" fill="hold"/>
                                        <p:tgtEl>
                                          <p:spTgt spid="806">
                                            <p:txEl>
                                              <p:pRg st="0" end="0"/>
                                            </p:txEl>
                                          </p:spTgt>
                                        </p:tgtEl>
                                        <p:attrNameLst>
                                          <p:attrName>ppt_y</p:attrName>
                                        </p:attrNameLst>
                                      </p:cBhvr>
                                      <p:tavLst>
                                        <p:tav>
                                          <p:val>
                                            <p:strVal val="1+#ppt_h/2"/>
                                          </p:val>
                                        </p:tav>
                                        <p:tav tm="100000">
                                          <p:val>
                                            <p:strVal val="#ppt_y"/>
                                          </p:val>
                                        </p:tav>
                                      </p:tavLst>
                                    </p:anim>
                                  </p:childTnLst>
                                </p:cTn>
                              </p:par>
                              <p:par>
                                <p:cTn id="741" presetID="2" presetClass="entr" fill="hold" nodeType="withEffect" presetSubtype="4">
                                  <p:stCondLst>
                                    <p:cond delay="0"/>
                                  </p:stCondLst>
                                  <p:childTnLst>
                                    <p:set>
                                      <p:cBhvr>
                                        <p:cTn id="742" dur="1" fill="hold">
                                          <p:stCondLst>
                                            <p:cond delay="0"/>
                                          </p:stCondLst>
                                        </p:cTn>
                                        <p:tgtEl>
                                          <p:spTgt spid="806">
                                            <p:txEl>
                                              <p:pRg st="1" end="1"/>
                                            </p:txEl>
                                          </p:spTgt>
                                        </p:tgtEl>
                                        <p:attrNameLst>
                                          <p:attrName>style.visibility</p:attrName>
                                        </p:attrNameLst>
                                      </p:cBhvr>
                                      <p:to>
                                        <p:strVal val="visible"/>
                                      </p:to>
                                    </p:set>
                                    <p:anim calcmode="lin" valueType="num">
                                      <p:cBhvr additive="repl">
                                        <p:cTn id="743" dur="1000" fill="hold"/>
                                        <p:tgtEl>
                                          <p:spTgt spid="806">
                                            <p:txEl>
                                              <p:pRg st="1" end="1"/>
                                            </p:txEl>
                                          </p:spTgt>
                                        </p:tgtEl>
                                        <p:attrNameLst>
                                          <p:attrName>ppt_x</p:attrName>
                                        </p:attrNameLst>
                                      </p:cBhvr>
                                      <p:tavLst>
                                        <p:tav>
                                          <p:val>
                                            <p:strVal val="#ppt_x"/>
                                          </p:val>
                                        </p:tav>
                                        <p:tav tm="100000">
                                          <p:val>
                                            <p:strVal val="#ppt_x"/>
                                          </p:val>
                                        </p:tav>
                                      </p:tavLst>
                                    </p:anim>
                                    <p:anim calcmode="lin" valueType="num">
                                      <p:cBhvr additive="repl">
                                        <p:cTn id="744" dur="1000" fill="hold"/>
                                        <p:tgtEl>
                                          <p:spTgt spid="806">
                                            <p:txEl>
                                              <p:pRg st="1" end="1"/>
                                            </p:txEl>
                                          </p:spTgt>
                                        </p:tgtEl>
                                        <p:attrNameLst>
                                          <p:attrName>ppt_y</p:attrName>
                                        </p:attrNameLst>
                                      </p:cBhvr>
                                      <p:tavLst>
                                        <p:tav>
                                          <p:val>
                                            <p:strVal val="1+#ppt_h/2"/>
                                          </p:val>
                                        </p:tav>
                                        <p:tav tm="100000">
                                          <p:val>
                                            <p:strVal val="#ppt_y"/>
                                          </p:val>
                                        </p:tav>
                                      </p:tavLst>
                                    </p:anim>
                                  </p:childTnLst>
                                </p:cTn>
                              </p:par>
                              <p:par>
                                <p:cTn id="745" presetID="2" presetClass="entr" fill="hold" nodeType="withEffect" presetSubtype="4">
                                  <p:stCondLst>
                                    <p:cond delay="0"/>
                                  </p:stCondLst>
                                  <p:childTnLst>
                                    <p:set>
                                      <p:cBhvr>
                                        <p:cTn id="746" dur="1" fill="hold">
                                          <p:stCondLst>
                                            <p:cond delay="0"/>
                                          </p:stCondLst>
                                        </p:cTn>
                                        <p:tgtEl>
                                          <p:spTgt spid="811">
                                            <p:txEl>
                                              <p:pRg st="0" end="0"/>
                                            </p:txEl>
                                          </p:spTgt>
                                        </p:tgtEl>
                                        <p:attrNameLst>
                                          <p:attrName>style.visibility</p:attrName>
                                        </p:attrNameLst>
                                      </p:cBhvr>
                                      <p:to>
                                        <p:strVal val="visible"/>
                                      </p:to>
                                    </p:set>
                                    <p:anim calcmode="lin" valueType="num">
                                      <p:cBhvr additive="repl">
                                        <p:cTn id="747" dur="1000" fill="hold"/>
                                        <p:tgtEl>
                                          <p:spTgt spid="811">
                                            <p:txEl>
                                              <p:pRg st="0" end="0"/>
                                            </p:txEl>
                                          </p:spTgt>
                                        </p:tgtEl>
                                        <p:attrNameLst>
                                          <p:attrName>ppt_x</p:attrName>
                                        </p:attrNameLst>
                                      </p:cBhvr>
                                      <p:tavLst>
                                        <p:tav>
                                          <p:val>
                                            <p:strVal val="#ppt_x"/>
                                          </p:val>
                                        </p:tav>
                                        <p:tav tm="100000">
                                          <p:val>
                                            <p:strVal val="#ppt_x"/>
                                          </p:val>
                                        </p:tav>
                                      </p:tavLst>
                                    </p:anim>
                                    <p:anim calcmode="lin" valueType="num">
                                      <p:cBhvr additive="repl">
                                        <p:cTn id="748" dur="1000" fill="hold"/>
                                        <p:tgtEl>
                                          <p:spTgt spid="811">
                                            <p:txEl>
                                              <p:pRg st="0" end="0"/>
                                            </p:txEl>
                                          </p:spTgt>
                                        </p:tgtEl>
                                        <p:attrNameLst>
                                          <p:attrName>ppt_y</p:attrName>
                                        </p:attrNameLst>
                                      </p:cBhvr>
                                      <p:tavLst>
                                        <p:tav>
                                          <p:val>
                                            <p:strVal val="1+#ppt_h/2"/>
                                          </p:val>
                                        </p:tav>
                                        <p:tav tm="100000">
                                          <p:val>
                                            <p:strVal val="#ppt_y"/>
                                          </p:val>
                                        </p:tav>
                                      </p:tavLst>
                                    </p:anim>
                                  </p:childTnLst>
                                </p:cTn>
                              </p:par>
                              <p:par>
                                <p:cTn id="749" presetID="2" presetClass="entr" fill="hold" nodeType="withEffect" presetSubtype="4">
                                  <p:stCondLst>
                                    <p:cond delay="0"/>
                                  </p:stCondLst>
                                  <p:childTnLst>
                                    <p:set>
                                      <p:cBhvr>
                                        <p:cTn id="750" dur="1" fill="hold">
                                          <p:stCondLst>
                                            <p:cond delay="0"/>
                                          </p:stCondLst>
                                        </p:cTn>
                                        <p:tgtEl>
                                          <p:spTgt spid="811">
                                            <p:txEl>
                                              <p:pRg st="1" end="1"/>
                                            </p:txEl>
                                          </p:spTgt>
                                        </p:tgtEl>
                                        <p:attrNameLst>
                                          <p:attrName>style.visibility</p:attrName>
                                        </p:attrNameLst>
                                      </p:cBhvr>
                                      <p:to>
                                        <p:strVal val="visible"/>
                                      </p:to>
                                    </p:set>
                                    <p:anim calcmode="lin" valueType="num">
                                      <p:cBhvr additive="repl">
                                        <p:cTn id="751" dur="1000" fill="hold"/>
                                        <p:tgtEl>
                                          <p:spTgt spid="811">
                                            <p:txEl>
                                              <p:pRg st="1" end="1"/>
                                            </p:txEl>
                                          </p:spTgt>
                                        </p:tgtEl>
                                        <p:attrNameLst>
                                          <p:attrName>ppt_x</p:attrName>
                                        </p:attrNameLst>
                                      </p:cBhvr>
                                      <p:tavLst>
                                        <p:tav>
                                          <p:val>
                                            <p:strVal val="#ppt_x"/>
                                          </p:val>
                                        </p:tav>
                                        <p:tav tm="100000">
                                          <p:val>
                                            <p:strVal val="#ppt_x"/>
                                          </p:val>
                                        </p:tav>
                                      </p:tavLst>
                                    </p:anim>
                                    <p:anim calcmode="lin" valueType="num">
                                      <p:cBhvr additive="repl">
                                        <p:cTn id="752" dur="1000" fill="hold"/>
                                        <p:tgtEl>
                                          <p:spTgt spid="811">
                                            <p:txEl>
                                              <p:pRg st="1" end="1"/>
                                            </p:txEl>
                                          </p:spTgt>
                                        </p:tgtEl>
                                        <p:attrNameLst>
                                          <p:attrName>ppt_y</p:attrName>
                                        </p:attrNameLst>
                                      </p:cBhvr>
                                      <p:tavLst>
                                        <p:tav>
                                          <p:val>
                                            <p:strVal val="1+#ppt_h/2"/>
                                          </p:val>
                                        </p:tav>
                                        <p:tav tm="100000">
                                          <p:val>
                                            <p:strVal val="#ppt_y"/>
                                          </p:val>
                                        </p:tav>
                                      </p:tavLst>
                                    </p:anim>
                                  </p:childTnLst>
                                </p:cTn>
                              </p:par>
                              <p:par>
                                <p:cTn id="753" presetID="2" presetClass="entr" fill="hold" nodeType="withEffect" presetSubtype="4">
                                  <p:stCondLst>
                                    <p:cond delay="0"/>
                                  </p:stCondLst>
                                  <p:childTnLst>
                                    <p:set>
                                      <p:cBhvr>
                                        <p:cTn id="754" dur="1" fill="hold">
                                          <p:stCondLst>
                                            <p:cond delay="0"/>
                                          </p:stCondLst>
                                        </p:cTn>
                                        <p:tgtEl>
                                          <p:spTgt spid="815"/>
                                        </p:tgtEl>
                                        <p:attrNameLst>
                                          <p:attrName>style.visibility</p:attrName>
                                        </p:attrNameLst>
                                      </p:cBhvr>
                                      <p:to>
                                        <p:strVal val="visible"/>
                                      </p:to>
                                    </p:set>
                                    <p:anim calcmode="lin" valueType="num">
                                      <p:cBhvr additive="repl">
                                        <p:cTn id="755" dur="1000" fill="hold"/>
                                        <p:tgtEl>
                                          <p:spTgt spid="815"/>
                                        </p:tgtEl>
                                        <p:attrNameLst>
                                          <p:attrName>ppt_x</p:attrName>
                                        </p:attrNameLst>
                                      </p:cBhvr>
                                      <p:tavLst>
                                        <p:tav>
                                          <p:val>
                                            <p:strVal val="#ppt_x"/>
                                          </p:val>
                                        </p:tav>
                                        <p:tav tm="100000">
                                          <p:val>
                                            <p:strVal val="#ppt_x"/>
                                          </p:val>
                                        </p:tav>
                                      </p:tavLst>
                                    </p:anim>
                                    <p:anim calcmode="lin" valueType="num">
                                      <p:cBhvr additive="repl">
                                        <p:cTn id="756" dur="1000" fill="hold"/>
                                        <p:tgtEl>
                                          <p:spTgt spid="815"/>
                                        </p:tgtEl>
                                        <p:attrNameLst>
                                          <p:attrName>ppt_y</p:attrName>
                                        </p:attrNameLst>
                                      </p:cBhvr>
                                      <p:tavLst>
                                        <p:tav>
                                          <p:val>
                                            <p:strVal val="1+#ppt_h/2"/>
                                          </p:val>
                                        </p:tav>
                                        <p:tav tm="100000">
                                          <p:val>
                                            <p:strVal val="#ppt_y"/>
                                          </p:val>
                                        </p:tav>
                                      </p:tavLst>
                                    </p:anim>
                                  </p:childTnLst>
                                </p:cTn>
                              </p:par>
                              <p:par>
                                <p:cTn id="757" presetID="2" presetClass="entr" fill="hold" nodeType="withEffect" presetSubtype="4">
                                  <p:stCondLst>
                                    <p:cond delay="0"/>
                                  </p:stCondLst>
                                  <p:childTnLst>
                                    <p:set>
                                      <p:cBhvr>
                                        <p:cTn id="758" dur="1" fill="hold">
                                          <p:stCondLst>
                                            <p:cond delay="0"/>
                                          </p:stCondLst>
                                        </p:cTn>
                                        <p:tgtEl>
                                          <p:spTgt spid="817">
                                            <p:txEl>
                                              <p:pRg st="0" end="0"/>
                                            </p:txEl>
                                          </p:spTgt>
                                        </p:tgtEl>
                                        <p:attrNameLst>
                                          <p:attrName>style.visibility</p:attrName>
                                        </p:attrNameLst>
                                      </p:cBhvr>
                                      <p:to>
                                        <p:strVal val="visible"/>
                                      </p:to>
                                    </p:set>
                                    <p:anim calcmode="lin" valueType="num">
                                      <p:cBhvr additive="repl">
                                        <p:cTn id="759" dur="1000" fill="hold"/>
                                        <p:tgtEl>
                                          <p:spTgt spid="817">
                                            <p:txEl>
                                              <p:pRg st="0" end="0"/>
                                            </p:txEl>
                                          </p:spTgt>
                                        </p:tgtEl>
                                        <p:attrNameLst>
                                          <p:attrName>ppt_x</p:attrName>
                                        </p:attrNameLst>
                                      </p:cBhvr>
                                      <p:tavLst>
                                        <p:tav>
                                          <p:val>
                                            <p:strVal val="#ppt_x"/>
                                          </p:val>
                                        </p:tav>
                                        <p:tav tm="100000">
                                          <p:val>
                                            <p:strVal val="#ppt_x"/>
                                          </p:val>
                                        </p:tav>
                                      </p:tavLst>
                                    </p:anim>
                                    <p:anim calcmode="lin" valueType="num">
                                      <p:cBhvr additive="repl">
                                        <p:cTn id="760" dur="1000" fill="hold"/>
                                        <p:tgtEl>
                                          <p:spTgt spid="817">
                                            <p:txEl>
                                              <p:pRg st="0" end="0"/>
                                            </p:txEl>
                                          </p:spTgt>
                                        </p:tgtEl>
                                        <p:attrNameLst>
                                          <p:attrName>ppt_y</p:attrName>
                                        </p:attrNameLst>
                                      </p:cBhvr>
                                      <p:tavLst>
                                        <p:tav>
                                          <p:val>
                                            <p:strVal val="1+#ppt_h/2"/>
                                          </p:val>
                                        </p:tav>
                                        <p:tav tm="100000">
                                          <p:val>
                                            <p:strVal val="#ppt_y"/>
                                          </p:val>
                                        </p:tav>
                                      </p:tavLst>
                                    </p:anim>
                                  </p:childTnLst>
                                </p:cTn>
                              </p:par>
                              <p:par>
                                <p:cTn id="761" presetID="2" presetClass="entr" fill="hold" nodeType="withEffect" presetSubtype="2">
                                  <p:stCondLst>
                                    <p:cond delay="0"/>
                                  </p:stCondLst>
                                  <p:childTnLst>
                                    <p:set>
                                      <p:cBhvr>
                                        <p:cTn id="762" dur="1" fill="hold">
                                          <p:stCondLst>
                                            <p:cond delay="0"/>
                                          </p:stCondLst>
                                        </p:cTn>
                                        <p:tgtEl>
                                          <p:spTgt spid="818"/>
                                        </p:tgtEl>
                                        <p:attrNameLst>
                                          <p:attrName>style.visibility</p:attrName>
                                        </p:attrNameLst>
                                      </p:cBhvr>
                                      <p:to>
                                        <p:strVal val="visible"/>
                                      </p:to>
                                    </p:set>
                                    <p:anim calcmode="lin" valueType="num">
                                      <p:cBhvr additive="repl">
                                        <p:cTn id="763" dur="1000" fill="hold"/>
                                        <p:tgtEl>
                                          <p:spTgt spid="818"/>
                                        </p:tgtEl>
                                        <p:attrNameLst>
                                          <p:attrName>ppt_x</p:attrName>
                                        </p:attrNameLst>
                                      </p:cBhvr>
                                      <p:tavLst>
                                        <p:tav>
                                          <p:val>
                                            <p:strVal val="1+#ppt_w/2"/>
                                          </p:val>
                                        </p:tav>
                                        <p:tav tm="100000">
                                          <p:val>
                                            <p:strVal val="#ppt_x"/>
                                          </p:val>
                                        </p:tav>
                                      </p:tavLst>
                                    </p:anim>
                                    <p:anim calcmode="lin" valueType="num">
                                      <p:cBhvr additive="repl">
                                        <p:cTn id="764" dur="1000" fill="hold"/>
                                        <p:tgtEl>
                                          <p:spTgt spid="818"/>
                                        </p:tgtEl>
                                        <p:attrNameLst>
                                          <p:attrName>ppt_y</p:attrName>
                                        </p:attrNameLst>
                                      </p:cBhvr>
                                      <p:tavLst>
                                        <p:tav>
                                          <p:val>
                                            <p:strVal val="#ppt_y"/>
                                          </p:val>
                                        </p:tav>
                                        <p:tav tm="100000">
                                          <p:val>
                                            <p:strVal val="#ppt_y"/>
                                          </p:val>
                                        </p:tav>
                                      </p:tavLst>
                                    </p:anim>
                                  </p:childTnLst>
                                </p:cTn>
                              </p:par>
                              <p:par>
                                <p:cTn id="765" presetID="2" presetClass="entr" fill="hold" nodeType="withEffect" presetSubtype="2">
                                  <p:stCondLst>
                                    <p:cond delay="0"/>
                                  </p:stCondLst>
                                  <p:childTnLst>
                                    <p:set>
                                      <p:cBhvr>
                                        <p:cTn id="766" dur="1" fill="hold">
                                          <p:stCondLst>
                                            <p:cond delay="0"/>
                                          </p:stCondLst>
                                        </p:cTn>
                                        <p:tgtEl>
                                          <p:spTgt spid="819"/>
                                        </p:tgtEl>
                                        <p:attrNameLst>
                                          <p:attrName>style.visibility</p:attrName>
                                        </p:attrNameLst>
                                      </p:cBhvr>
                                      <p:to>
                                        <p:strVal val="visible"/>
                                      </p:to>
                                    </p:set>
                                    <p:anim calcmode="lin" valueType="num">
                                      <p:cBhvr additive="repl">
                                        <p:cTn id="767" dur="1000" fill="hold"/>
                                        <p:tgtEl>
                                          <p:spTgt spid="819"/>
                                        </p:tgtEl>
                                        <p:attrNameLst>
                                          <p:attrName>ppt_x</p:attrName>
                                        </p:attrNameLst>
                                      </p:cBhvr>
                                      <p:tavLst>
                                        <p:tav>
                                          <p:val>
                                            <p:strVal val="1+#ppt_w/2"/>
                                          </p:val>
                                        </p:tav>
                                        <p:tav tm="100000">
                                          <p:val>
                                            <p:strVal val="#ppt_x"/>
                                          </p:val>
                                        </p:tav>
                                      </p:tavLst>
                                    </p:anim>
                                    <p:anim calcmode="lin" valueType="num">
                                      <p:cBhvr additive="repl">
                                        <p:cTn id="768" dur="1000" fill="hold"/>
                                        <p:tgtEl>
                                          <p:spTgt spid="819"/>
                                        </p:tgtEl>
                                        <p:attrNameLst>
                                          <p:attrName>ppt_y</p:attrName>
                                        </p:attrNameLst>
                                      </p:cBhvr>
                                      <p:tavLst>
                                        <p:tav>
                                          <p:val>
                                            <p:strVal val="#ppt_y"/>
                                          </p:val>
                                        </p:tav>
                                        <p:tav tm="100000">
                                          <p:val>
                                            <p:strVal val="#ppt_y"/>
                                          </p:val>
                                        </p:tav>
                                      </p:tavLst>
                                    </p:anim>
                                  </p:childTnLst>
                                </p:cTn>
                              </p:par>
                              <p:par>
                                <p:cTn id="769" presetID="2" presetClass="entr" fill="hold" nodeType="withEffect" presetSubtype="8">
                                  <p:stCondLst>
                                    <p:cond delay="0"/>
                                  </p:stCondLst>
                                  <p:childTnLst>
                                    <p:set>
                                      <p:cBhvr>
                                        <p:cTn id="770" dur="1" fill="hold">
                                          <p:stCondLst>
                                            <p:cond delay="0"/>
                                          </p:stCondLst>
                                        </p:cTn>
                                        <p:tgtEl>
                                          <p:spTgt spid="816"/>
                                        </p:tgtEl>
                                        <p:attrNameLst>
                                          <p:attrName>style.visibility</p:attrName>
                                        </p:attrNameLst>
                                      </p:cBhvr>
                                      <p:to>
                                        <p:strVal val="visible"/>
                                      </p:to>
                                    </p:set>
                                    <p:anim calcmode="lin" valueType="num">
                                      <p:cBhvr additive="repl">
                                        <p:cTn id="771" dur="1000" fill="hold"/>
                                        <p:tgtEl>
                                          <p:spTgt spid="816"/>
                                        </p:tgtEl>
                                        <p:attrNameLst>
                                          <p:attrName>ppt_x</p:attrName>
                                        </p:attrNameLst>
                                      </p:cBhvr>
                                      <p:tavLst>
                                        <p:tav>
                                          <p:val>
                                            <p:strVal val="0-#ppt_w/2"/>
                                          </p:val>
                                        </p:tav>
                                        <p:tav tm="100000">
                                          <p:val>
                                            <p:strVal val="#ppt_x"/>
                                          </p:val>
                                        </p:tav>
                                      </p:tavLst>
                                    </p:anim>
                                    <p:anim calcmode="lin" valueType="num">
                                      <p:cBhvr additive="repl">
                                        <p:cTn id="772" dur="1000" fill="hold"/>
                                        <p:tgtEl>
                                          <p:spTgt spid="816"/>
                                        </p:tgtEl>
                                        <p:attrNameLst>
                                          <p:attrName>ppt_y</p:attrName>
                                        </p:attrNameLst>
                                      </p:cBhvr>
                                      <p:tavLst>
                                        <p:tav>
                                          <p:val>
                                            <p:strVal val="#ppt_y"/>
                                          </p:val>
                                        </p:tav>
                                        <p:tav tm="100000">
                                          <p:val>
                                            <p:strVal val="#ppt_y"/>
                                          </p:val>
                                        </p:tav>
                                      </p:tavLst>
                                    </p:anim>
                                  </p:childTnLst>
                                </p:cTn>
                              </p:par>
                              <p:par>
                                <p:cTn id="773" presetID="2" presetClass="entr" fill="hold" nodeType="withEffect" presetSubtype="4">
                                  <p:stCondLst>
                                    <p:cond delay="0"/>
                                  </p:stCondLst>
                                  <p:childTnLst>
                                    <p:set>
                                      <p:cBhvr>
                                        <p:cTn id="774" dur="1" fill="hold">
                                          <p:stCondLst>
                                            <p:cond delay="0"/>
                                          </p:stCondLst>
                                        </p:cTn>
                                        <p:tgtEl>
                                          <p:spTgt spid="814"/>
                                        </p:tgtEl>
                                        <p:attrNameLst>
                                          <p:attrName>style.visibility</p:attrName>
                                        </p:attrNameLst>
                                      </p:cBhvr>
                                      <p:to>
                                        <p:strVal val="visible"/>
                                      </p:to>
                                    </p:set>
                                    <p:anim calcmode="lin" valueType="num">
                                      <p:cBhvr additive="repl">
                                        <p:cTn id="775" dur="1000" fill="hold"/>
                                        <p:tgtEl>
                                          <p:spTgt spid="814"/>
                                        </p:tgtEl>
                                        <p:attrNameLst>
                                          <p:attrName>ppt_x</p:attrName>
                                        </p:attrNameLst>
                                      </p:cBhvr>
                                      <p:tavLst>
                                        <p:tav>
                                          <p:val>
                                            <p:strVal val="#ppt_x"/>
                                          </p:val>
                                        </p:tav>
                                        <p:tav tm="100000">
                                          <p:val>
                                            <p:strVal val="#ppt_x"/>
                                          </p:val>
                                        </p:tav>
                                      </p:tavLst>
                                    </p:anim>
                                    <p:anim calcmode="lin" valueType="num">
                                      <p:cBhvr additive="repl">
                                        <p:cTn id="776" dur="1000" fill="hold"/>
                                        <p:tgtEl>
                                          <p:spTgt spid="814"/>
                                        </p:tgtEl>
                                        <p:attrNameLst>
                                          <p:attrName>ppt_y</p:attrName>
                                        </p:attrNameLst>
                                      </p:cBhvr>
                                      <p:tavLst>
                                        <p:tav>
                                          <p:val>
                                            <p:strVal val="1+#ppt_h/2"/>
                                          </p:val>
                                        </p:tav>
                                        <p:tav tm="100000">
                                          <p:val>
                                            <p:strVal val="#ppt_y"/>
                                          </p:val>
                                        </p:tav>
                                      </p:tavLst>
                                    </p:anim>
                                  </p:childTnLst>
                                </p:cTn>
                              </p:par>
                              <p:par>
                                <p:cTn id="777" presetID="2" presetClass="entr" fill="hold" nodeType="withEffect" presetSubtype="2">
                                  <p:stCondLst>
                                    <p:cond delay="0"/>
                                  </p:stCondLst>
                                  <p:childTnLst>
                                    <p:set>
                                      <p:cBhvr>
                                        <p:cTn id="778" dur="1" fill="hold">
                                          <p:stCondLst>
                                            <p:cond delay="0"/>
                                          </p:stCondLst>
                                        </p:cTn>
                                        <p:tgtEl>
                                          <p:spTgt spid="822"/>
                                        </p:tgtEl>
                                        <p:attrNameLst>
                                          <p:attrName>style.visibility</p:attrName>
                                        </p:attrNameLst>
                                      </p:cBhvr>
                                      <p:to>
                                        <p:strVal val="visible"/>
                                      </p:to>
                                    </p:set>
                                    <p:anim calcmode="lin" valueType="num">
                                      <p:cBhvr additive="repl">
                                        <p:cTn id="779" dur="1000" fill="hold"/>
                                        <p:tgtEl>
                                          <p:spTgt spid="822"/>
                                        </p:tgtEl>
                                        <p:attrNameLst>
                                          <p:attrName>ppt_x</p:attrName>
                                        </p:attrNameLst>
                                      </p:cBhvr>
                                      <p:tavLst>
                                        <p:tav>
                                          <p:val>
                                            <p:strVal val="1+#ppt_w/2"/>
                                          </p:val>
                                        </p:tav>
                                        <p:tav tm="100000">
                                          <p:val>
                                            <p:strVal val="#ppt_x"/>
                                          </p:val>
                                        </p:tav>
                                      </p:tavLst>
                                    </p:anim>
                                    <p:anim calcmode="lin" valueType="num">
                                      <p:cBhvr additive="repl">
                                        <p:cTn id="780" dur="1000" fill="hold"/>
                                        <p:tgtEl>
                                          <p:spTgt spid="822"/>
                                        </p:tgtEl>
                                        <p:attrNameLst>
                                          <p:attrName>ppt_y</p:attrName>
                                        </p:attrNameLst>
                                      </p:cBhvr>
                                      <p:tavLst>
                                        <p:tav>
                                          <p:val>
                                            <p:strVal val="#ppt_y"/>
                                          </p:val>
                                        </p:tav>
                                        <p:tav tm="100000">
                                          <p:val>
                                            <p:strVal val="#ppt_y"/>
                                          </p:val>
                                        </p:tav>
                                      </p:tavLst>
                                    </p:anim>
                                  </p:childTnLst>
                                </p:cTn>
                              </p:par>
                              <p:par>
                                <p:cTn id="781" presetID="2" presetClass="entr" fill="hold" nodeType="withEffect" presetSubtype="2">
                                  <p:stCondLst>
                                    <p:cond delay="0"/>
                                  </p:stCondLst>
                                  <p:childTnLst>
                                    <p:set>
                                      <p:cBhvr>
                                        <p:cTn id="782" dur="1" fill="hold">
                                          <p:stCondLst>
                                            <p:cond delay="0"/>
                                          </p:stCondLst>
                                        </p:cTn>
                                        <p:tgtEl>
                                          <p:spTgt spid="823"/>
                                        </p:tgtEl>
                                        <p:attrNameLst>
                                          <p:attrName>style.visibility</p:attrName>
                                        </p:attrNameLst>
                                      </p:cBhvr>
                                      <p:to>
                                        <p:strVal val="visible"/>
                                      </p:to>
                                    </p:set>
                                    <p:anim calcmode="lin" valueType="num">
                                      <p:cBhvr additive="repl">
                                        <p:cTn id="783" dur="1000" fill="hold"/>
                                        <p:tgtEl>
                                          <p:spTgt spid="823"/>
                                        </p:tgtEl>
                                        <p:attrNameLst>
                                          <p:attrName>ppt_x</p:attrName>
                                        </p:attrNameLst>
                                      </p:cBhvr>
                                      <p:tavLst>
                                        <p:tav>
                                          <p:val>
                                            <p:strVal val="1+#ppt_w/2"/>
                                          </p:val>
                                        </p:tav>
                                        <p:tav tm="100000">
                                          <p:val>
                                            <p:strVal val="#ppt_x"/>
                                          </p:val>
                                        </p:tav>
                                      </p:tavLst>
                                    </p:anim>
                                    <p:anim calcmode="lin" valueType="num">
                                      <p:cBhvr additive="repl">
                                        <p:cTn id="784" dur="1000" fill="hold"/>
                                        <p:tgtEl>
                                          <p:spTgt spid="823"/>
                                        </p:tgtEl>
                                        <p:attrNameLst>
                                          <p:attrName>ppt_y</p:attrName>
                                        </p:attrNameLst>
                                      </p:cBhvr>
                                      <p:tavLst>
                                        <p:tav>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7" name="Rectangle 7"/>
          <p:cNvSpPr/>
          <p:nvPr/>
        </p:nvSpPr>
        <p:spPr>
          <a:xfrm>
            <a:off x="0" y="0"/>
            <a:ext cx="12191760" cy="6857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GG" sz="1800" b="0" u="none" strike="noStrike">
              <a:solidFill>
                <a:schemeClr val="lt1"/>
              </a:solidFill>
              <a:effectLst/>
              <a:uFillTx/>
              <a:latin typeface="Open Sans"/>
            </a:endParaRPr>
          </a:p>
        </p:txBody>
      </p:sp>
      <p:pic>
        <p:nvPicPr>
          <p:cNvPr id="828" name="Picture 12" descr="A black and white background&#10;&#10;Description automatically generated"/>
          <p:cNvPicPr/>
          <p:nvPr/>
        </p:nvPicPr>
        <p:blipFill>
          <a:blip r:embed="rId1">
            <a:alphaModFix amt="35000"/>
          </a:blip>
          <a:stretch/>
        </p:blipFill>
        <p:spPr>
          <a:xfrm>
            <a:off x="0" y="0"/>
            <a:ext cx="12191760" cy="6857640"/>
          </a:xfrm>
          <a:prstGeom prst="rect">
            <a:avLst/>
          </a:prstGeom>
          <a:noFill/>
          <a:ln w="0">
            <a:noFill/>
          </a:ln>
        </p:spPr>
      </p:pic>
      <p:sp>
        <p:nvSpPr>
          <p:cNvPr id="829" name="TextBox 8"/>
          <p:cNvSpPr/>
          <p:nvPr/>
        </p:nvSpPr>
        <p:spPr>
          <a:xfrm>
            <a:off x="181800" y="3013560"/>
            <a:ext cx="11827800" cy="830520"/>
          </a:xfrm>
          <a:prstGeom prst="rect">
            <a:avLst/>
          </a:prstGeom>
          <a:noFill/>
          <a:ln w="0">
            <a:noFill/>
          </a:ln>
        </p:spPr>
        <p:style>
          <a:lnRef idx="0"/>
          <a:fillRef idx="0"/>
          <a:effectRef idx="0"/>
          <a:fontRef idx="minor"/>
        </p:style>
        <p:txBody>
          <a:bodyPr lIns="90000" tIns="45000" rIns="90000" bIns="45000" anchor="t">
            <a:spAutoFit/>
          </a:bodyPr>
          <a:p>
            <a:pPr algn="ctr">
              <a:lnSpc>
                <a:spcPct val="100000"/>
              </a:lnSpc>
            </a:pPr>
            <a:r>
              <a:rPr lang="en-GB" sz="4800" b="0" u="none" strike="noStrike">
                <a:solidFill>
                  <a:schemeClr val="dk1"/>
                </a:solidFill>
                <a:effectLst/>
                <a:uFillTx/>
                <a:latin typeface="Ubuntu Light"/>
              </a:rPr>
              <a:t>More information</a:t>
            </a:r>
            <a:endParaRPr lang="en-GB" sz="4800" b="0" u="none" strike="noStrike">
              <a:solidFill>
                <a:srgbClr val="FFFFFF"/>
              </a:solidFill>
              <a:effectLst/>
              <a:uFillTx/>
              <a:latin typeface="Arial"/>
            </a:endParaRPr>
          </a:p>
        </p:txBody>
      </p:sp>
    </p:spTree>
  </p:cSld>
  <p:transition spd="slow">
    <p:push dir="r"/>
  </p:transition>
  <p:timing>
    <p:tnLst>
      <p:par>
        <p:cTn id="785" dur="indefinite" restart="never" nodeType="tmRoot">
          <p:childTnLst>
            <p:seq>
              <p:cTn id="786" dur="indefinite" nodeType="mainSeq">
                <p:childTnLst>
                  <p:par>
                    <p:cTn id="787" fill="hold">
                      <p:stCondLst>
                        <p:cond delay="0"/>
                      </p:stCondLst>
                      <p:childTnLst>
                        <p:par>
                          <p:cTn id="788" fill="hold">
                            <p:stCondLst>
                              <p:cond delay="0"/>
                            </p:stCondLst>
                            <p:childTnLst>
                              <p:par>
                                <p:cTn id="789" presetID="2" presetClass="entr" fill="hold" nodeType="withEffect" presetSubtype="4">
                                  <p:stCondLst>
                                    <p:cond delay="0"/>
                                  </p:stCondLst>
                                  <p:childTnLst>
                                    <p:set>
                                      <p:cBhvr>
                                        <p:cTn id="790" dur="1" fill="hold">
                                          <p:stCondLst>
                                            <p:cond delay="0"/>
                                          </p:stCondLst>
                                        </p:cTn>
                                        <p:tgtEl>
                                          <p:spTgt spid="829"/>
                                        </p:tgtEl>
                                        <p:attrNameLst>
                                          <p:attrName>style.visibility</p:attrName>
                                        </p:attrNameLst>
                                      </p:cBhvr>
                                      <p:to>
                                        <p:strVal val="visible"/>
                                      </p:to>
                                    </p:set>
                                    <p:anim calcmode="lin" valueType="num">
                                      <p:cBhvr additive="repl">
                                        <p:cTn id="791" dur="500" fill="hold"/>
                                        <p:tgtEl>
                                          <p:spTgt spid="829"/>
                                        </p:tgtEl>
                                        <p:attrNameLst>
                                          <p:attrName>ppt_x</p:attrName>
                                        </p:attrNameLst>
                                      </p:cBhvr>
                                      <p:tavLst>
                                        <p:tav>
                                          <p:val>
                                            <p:strVal val="#ppt_x"/>
                                          </p:val>
                                        </p:tav>
                                        <p:tav tm="100000">
                                          <p:val>
                                            <p:strVal val="#ppt_x"/>
                                          </p:val>
                                        </p:tav>
                                      </p:tavLst>
                                    </p:anim>
                                    <p:anim calcmode="lin" valueType="num">
                                      <p:cBhvr additive="repl">
                                        <p:cTn id="792" dur="500" fill="hold"/>
                                        <p:tgtEl>
                                          <p:spTgt spid="829"/>
                                        </p:tgtEl>
                                        <p:attrNameLst>
                                          <p:attrName>ppt_y</p:attrName>
                                        </p:attrNameLst>
                                      </p:cBhvr>
                                      <p:tavLst>
                                        <p:tav>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0" name="Rectangle 39"/>
          <p:cNvSpPr/>
          <p:nvPr/>
        </p:nvSpPr>
        <p:spPr>
          <a:xfrm>
            <a:off x="0" y="0"/>
            <a:ext cx="12191760" cy="6857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831" name="Freeform: Shape 34"/>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832" name="Freeform: Shape 66"/>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833"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834" name="TextBox 1"/>
          <p:cNvSpPr/>
          <p:nvPr/>
        </p:nvSpPr>
        <p:spPr>
          <a:xfrm>
            <a:off x="502920" y="526680"/>
            <a:ext cx="2564640" cy="369000"/>
          </a:xfrm>
          <a:prstGeom prst="rect">
            <a:avLst/>
          </a:prstGeom>
          <a:noFill/>
          <a:ln w="0">
            <a:noFill/>
          </a:ln>
        </p:spPr>
        <p:style>
          <a:lnRef idx="0"/>
          <a:fillRef idx="0"/>
          <a:effectRef idx="0"/>
          <a:fontRef idx="minor"/>
        </p:style>
        <p:txBody>
          <a:bodyPr lIns="90000" tIns="45000" rIns="90000" bIns="45000" anchor="t">
            <a:spAutoFit/>
          </a:bodyPr>
          <a:p>
            <a:pPr>
              <a:lnSpc>
                <a:spcPct val="100000"/>
              </a:lnSpc>
            </a:pPr>
            <a:r>
              <a:rPr lang="en-US" sz="1800" b="0" u="none" strike="noStrike">
                <a:solidFill>
                  <a:srgbClr val="0DB0CA"/>
                </a:solidFill>
                <a:effectLst/>
                <a:uFillTx/>
                <a:latin typeface="Ubuntu"/>
              </a:rPr>
              <a:t>Ambassador Scheme</a:t>
            </a:r>
            <a:endParaRPr lang="en-GB" sz="1800" b="0" u="none" strike="noStrike">
              <a:solidFill>
                <a:srgbClr val="FFFFFF"/>
              </a:solidFill>
              <a:effectLst/>
              <a:uFillTx/>
              <a:latin typeface="Arial"/>
            </a:endParaRPr>
          </a:p>
        </p:txBody>
      </p:sp>
      <p:pic>
        <p:nvPicPr>
          <p:cNvPr id="835" name="Picture 10" descr="A tablet and a screen showing a screen showing a website&#10;&#10;Description automatically generated with medium confidence"/>
          <p:cNvPicPr/>
          <p:nvPr/>
        </p:nvPicPr>
        <p:blipFill>
          <a:blip r:embed="rId1"/>
          <a:stretch/>
        </p:blipFill>
        <p:spPr>
          <a:xfrm>
            <a:off x="801000" y="1287000"/>
            <a:ext cx="10232640" cy="5599080"/>
          </a:xfrm>
          <a:prstGeom prst="rect">
            <a:avLst/>
          </a:prstGeom>
          <a:noFill/>
          <a:ln w="0">
            <a:noFill/>
          </a:ln>
          <a:effectLst>
            <a:softEdge rad="203040"/>
          </a:effectLst>
        </p:spPr>
      </p:pic>
      <p:sp>
        <p:nvSpPr>
          <p:cNvPr id="836" name="Freeform: Shape 66"/>
          <p:cNvSpPr/>
          <p:nvPr/>
        </p:nvSpPr>
        <p:spPr>
          <a:xfrm>
            <a:off x="10334520" y="-7560"/>
            <a:ext cx="2380320" cy="2358000"/>
          </a:xfrm>
          <a:custGeom>
            <a:avLst/>
            <a:gdLst>
              <a:gd name="textAreaLeft" fmla="*/ 0 w 2380320"/>
              <a:gd name="textAreaRight" fmla="*/ 2380680 w 2380320"/>
              <a:gd name="textAreaTop" fmla="*/ 0 h 2358000"/>
              <a:gd name="textAreaBottom" fmla="*/ 2358360 h 235800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837" name="Freeform 9"/>
          <p:cNvSpPr/>
          <p:nvPr/>
        </p:nvSpPr>
        <p:spPr>
          <a:xfrm>
            <a:off x="11706120" y="155268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pic>
        <p:nvPicPr>
          <p:cNvPr id="838" name="Picture 4"/>
          <p:cNvPicPr/>
          <p:nvPr/>
        </p:nvPicPr>
        <p:blipFill>
          <a:blip r:embed="rId2"/>
          <a:stretch/>
        </p:blipFill>
        <p:spPr>
          <a:xfrm>
            <a:off x="10958760" y="277560"/>
            <a:ext cx="956520" cy="956520"/>
          </a:xfrm>
          <a:prstGeom prst="rect">
            <a:avLst/>
          </a:prstGeom>
          <a:noFill/>
          <a:ln w="0">
            <a:noFill/>
          </a:ln>
        </p:spPr>
      </p:pic>
      <p:sp>
        <p:nvSpPr>
          <p:cNvPr id="839" name="PlaceHolder 1"/>
          <p:cNvSpPr>
            <a:spLocks noGrp="1"/>
          </p:cNvSpPr>
          <p:nvPr>
            <p:ph/>
          </p:nvPr>
        </p:nvSpPr>
        <p:spPr>
          <a:xfrm>
            <a:off x="1176840" y="876240"/>
            <a:ext cx="6795000" cy="1352160"/>
          </a:xfrm>
          <a:prstGeom prst="rect">
            <a:avLst/>
          </a:prstGeom>
          <a:noFill/>
          <a:ln w="0">
            <a:noFill/>
          </a:ln>
        </p:spPr>
        <p:txBody>
          <a:bodyPr numCol="1" spcCol="0" lIns="91440" tIns="45720" rIns="91440" bIns="45720" anchor="ctr">
            <a:normAutofit/>
          </a:bodyPr>
          <a:p>
            <a:pPr indent="0" algn="l">
              <a:lnSpc>
                <a:spcPct val="100000"/>
              </a:lnSpc>
              <a:spcBef>
                <a:spcPts val="1001"/>
              </a:spcBef>
              <a:buNone/>
              <a:tabLst>
                <a:tab pos="0" algn="l"/>
              </a:tabLst>
            </a:pPr>
            <a:r>
              <a:rPr lang="en-GB" sz="4000" b="1" u="none" strike="noStrike">
                <a:solidFill>
                  <a:schemeClr val="dk2">
                    <a:lumMod val="75000"/>
                  </a:schemeClr>
                </a:solidFill>
                <a:effectLst/>
                <a:uFillTx/>
                <a:latin typeface="Ubuntu"/>
                <a:ea typeface="Open Sans"/>
              </a:rPr>
              <a:t>Find it online</a:t>
            </a:r>
            <a:endParaRPr lang="en-US" sz="4000" b="1" u="none" strike="noStrike">
              <a:solidFill>
                <a:schemeClr val="lt2"/>
              </a:solidFill>
              <a:effectLst/>
              <a:uFillTx/>
              <a:latin typeface="Ubuntu"/>
            </a:endParaRPr>
          </a:p>
        </p:txBody>
      </p:sp>
    </p:spTree>
  </p:cSld>
  <p:transition spd="slow">
    <p:push dir="r"/>
  </p:transition>
  <p:timing>
    <p:tnLst>
      <p:par>
        <p:cTn id="793" dur="indefinite" restart="never" nodeType="tmRoot">
          <p:childTnLst>
            <p:seq>
              <p:cTn id="794" dur="indefinite" nodeType="mainSeq">
                <p:childTnLst>
                  <p:par>
                    <p:cTn id="795" fill="hold" nodeType="clickEffect">
                      <p:stCondLst>
                        <p:cond delay="0"/>
                      </p:stCondLst>
                      <p:childTnLst>
                        <p:par>
                          <p:cTn id="796" fill="hold" nodeType="withEffect">
                            <p:stCondLst>
                              <p:cond delay="0"/>
                            </p:stCondLst>
                            <p:childTnLst>
                              <p:par>
                                <p:cTn id="797" presetID="2" presetClass="entr" fill="hold" nodeType="withEffect" presetSubtype="4">
                                  <p:stCondLst>
                                    <p:cond delay="0"/>
                                  </p:stCondLst>
                                  <p:childTnLst>
                                    <p:set>
                                      <p:cBhvr>
                                        <p:cTn id="798" dur="1" fill="hold">
                                          <p:stCondLst>
                                            <p:cond delay="0"/>
                                          </p:stCondLst>
                                        </p:cTn>
                                        <p:tgtEl>
                                          <p:spTgt spid="839">
                                            <p:txEl>
                                              <p:pRg st="0" end="0"/>
                                            </p:txEl>
                                          </p:spTgt>
                                        </p:tgtEl>
                                        <p:attrNameLst>
                                          <p:attrName>style.visibility</p:attrName>
                                        </p:attrNameLst>
                                      </p:cBhvr>
                                      <p:to>
                                        <p:strVal val="visible"/>
                                      </p:to>
                                    </p:set>
                                    <p:anim calcmode="lin" valueType="num">
                                      <p:cBhvr additive="repl">
                                        <p:cTn id="799" dur="1000" fill="hold"/>
                                        <p:tgtEl>
                                          <p:spTgt spid="839">
                                            <p:txEl>
                                              <p:pRg st="0" end="0"/>
                                            </p:txEl>
                                          </p:spTgt>
                                        </p:tgtEl>
                                        <p:attrNameLst>
                                          <p:attrName>ppt_x</p:attrName>
                                        </p:attrNameLst>
                                      </p:cBhvr>
                                      <p:tavLst>
                                        <p:tav>
                                          <p:val>
                                            <p:strVal val="#ppt_x"/>
                                          </p:val>
                                        </p:tav>
                                        <p:tav tm="100000">
                                          <p:val>
                                            <p:strVal val="#ppt_x"/>
                                          </p:val>
                                        </p:tav>
                                      </p:tavLst>
                                    </p:anim>
                                    <p:anim calcmode="lin" valueType="num">
                                      <p:cBhvr additive="repl">
                                        <p:cTn id="800" dur="1000" fill="hold"/>
                                        <p:tgtEl>
                                          <p:spTgt spid="839">
                                            <p:txEl>
                                              <p:pRg st="0" end="0"/>
                                            </p:txEl>
                                          </p:spTgt>
                                        </p:tgtEl>
                                        <p:attrNameLst>
                                          <p:attrName>ppt_y</p:attrName>
                                        </p:attrNameLst>
                                      </p:cBhvr>
                                      <p:tavLst>
                                        <p:tav>
                                          <p:val>
                                            <p:strVal val="1+#ppt_h/2"/>
                                          </p:val>
                                        </p:tav>
                                        <p:tav tm="100000">
                                          <p:val>
                                            <p:strVal val="#ppt_y"/>
                                          </p:val>
                                        </p:tav>
                                      </p:tavLst>
                                    </p:anim>
                                  </p:childTnLst>
                                </p:cTn>
                              </p:par>
                              <p:par>
                                <p:cTn id="801" presetID="2" presetClass="entr" fill="hold" nodeType="withEffect" presetSubtype="2">
                                  <p:stCondLst>
                                    <p:cond delay="0"/>
                                  </p:stCondLst>
                                  <p:childTnLst>
                                    <p:set>
                                      <p:cBhvr>
                                        <p:cTn id="802" dur="1" fill="hold">
                                          <p:stCondLst>
                                            <p:cond delay="0"/>
                                          </p:stCondLst>
                                        </p:cTn>
                                        <p:tgtEl>
                                          <p:spTgt spid="832"/>
                                        </p:tgtEl>
                                        <p:attrNameLst>
                                          <p:attrName>style.visibility</p:attrName>
                                        </p:attrNameLst>
                                      </p:cBhvr>
                                      <p:to>
                                        <p:strVal val="visible"/>
                                      </p:to>
                                    </p:set>
                                    <p:anim calcmode="lin" valueType="num">
                                      <p:cBhvr additive="repl">
                                        <p:cTn id="803" dur="1000" fill="hold"/>
                                        <p:tgtEl>
                                          <p:spTgt spid="832"/>
                                        </p:tgtEl>
                                        <p:attrNameLst>
                                          <p:attrName>ppt_x</p:attrName>
                                        </p:attrNameLst>
                                      </p:cBhvr>
                                      <p:tavLst>
                                        <p:tav>
                                          <p:val>
                                            <p:strVal val="1+#ppt_w/2"/>
                                          </p:val>
                                        </p:tav>
                                        <p:tav tm="100000">
                                          <p:val>
                                            <p:strVal val="#ppt_x"/>
                                          </p:val>
                                        </p:tav>
                                      </p:tavLst>
                                    </p:anim>
                                    <p:anim calcmode="lin" valueType="num">
                                      <p:cBhvr additive="repl">
                                        <p:cTn id="804" dur="1000" fill="hold"/>
                                        <p:tgtEl>
                                          <p:spTgt spid="832"/>
                                        </p:tgtEl>
                                        <p:attrNameLst>
                                          <p:attrName>ppt_y</p:attrName>
                                        </p:attrNameLst>
                                      </p:cBhvr>
                                      <p:tavLst>
                                        <p:tav>
                                          <p:val>
                                            <p:strVal val="#ppt_y"/>
                                          </p:val>
                                        </p:tav>
                                        <p:tav tm="100000">
                                          <p:val>
                                            <p:strVal val="#ppt_y"/>
                                          </p:val>
                                        </p:tav>
                                      </p:tavLst>
                                    </p:anim>
                                  </p:childTnLst>
                                </p:cTn>
                              </p:par>
                              <p:par>
                                <p:cTn id="805" presetID="2" presetClass="entr" fill="hold" nodeType="withEffect" presetSubtype="2">
                                  <p:stCondLst>
                                    <p:cond delay="0"/>
                                  </p:stCondLst>
                                  <p:childTnLst>
                                    <p:set>
                                      <p:cBhvr>
                                        <p:cTn id="806" dur="1" fill="hold">
                                          <p:stCondLst>
                                            <p:cond delay="0"/>
                                          </p:stCondLst>
                                        </p:cTn>
                                        <p:tgtEl>
                                          <p:spTgt spid="833"/>
                                        </p:tgtEl>
                                        <p:attrNameLst>
                                          <p:attrName>style.visibility</p:attrName>
                                        </p:attrNameLst>
                                      </p:cBhvr>
                                      <p:to>
                                        <p:strVal val="visible"/>
                                      </p:to>
                                    </p:set>
                                    <p:anim calcmode="lin" valueType="num">
                                      <p:cBhvr additive="repl">
                                        <p:cTn id="807" dur="1000" fill="hold"/>
                                        <p:tgtEl>
                                          <p:spTgt spid="833"/>
                                        </p:tgtEl>
                                        <p:attrNameLst>
                                          <p:attrName>ppt_x</p:attrName>
                                        </p:attrNameLst>
                                      </p:cBhvr>
                                      <p:tavLst>
                                        <p:tav>
                                          <p:val>
                                            <p:strVal val="1+#ppt_w/2"/>
                                          </p:val>
                                        </p:tav>
                                        <p:tav tm="100000">
                                          <p:val>
                                            <p:strVal val="#ppt_x"/>
                                          </p:val>
                                        </p:tav>
                                      </p:tavLst>
                                    </p:anim>
                                    <p:anim calcmode="lin" valueType="num">
                                      <p:cBhvr additive="repl">
                                        <p:cTn id="808" dur="1000" fill="hold"/>
                                        <p:tgtEl>
                                          <p:spTgt spid="833"/>
                                        </p:tgtEl>
                                        <p:attrNameLst>
                                          <p:attrName>ppt_y</p:attrName>
                                        </p:attrNameLst>
                                      </p:cBhvr>
                                      <p:tavLst>
                                        <p:tav>
                                          <p:val>
                                            <p:strVal val="#ppt_y"/>
                                          </p:val>
                                        </p:tav>
                                        <p:tav tm="100000">
                                          <p:val>
                                            <p:strVal val="#ppt_y"/>
                                          </p:val>
                                        </p:tav>
                                      </p:tavLst>
                                    </p:anim>
                                  </p:childTnLst>
                                </p:cTn>
                              </p:par>
                              <p:par>
                                <p:cTn id="809" presetID="2" presetClass="entr" fill="hold" nodeType="withEffect" presetSubtype="8">
                                  <p:stCondLst>
                                    <p:cond delay="0"/>
                                  </p:stCondLst>
                                  <p:childTnLst>
                                    <p:set>
                                      <p:cBhvr>
                                        <p:cTn id="810" dur="1" fill="hold">
                                          <p:stCondLst>
                                            <p:cond delay="0"/>
                                          </p:stCondLst>
                                        </p:cTn>
                                        <p:tgtEl>
                                          <p:spTgt spid="831"/>
                                        </p:tgtEl>
                                        <p:attrNameLst>
                                          <p:attrName>style.visibility</p:attrName>
                                        </p:attrNameLst>
                                      </p:cBhvr>
                                      <p:to>
                                        <p:strVal val="visible"/>
                                      </p:to>
                                    </p:set>
                                    <p:anim calcmode="lin" valueType="num">
                                      <p:cBhvr additive="repl">
                                        <p:cTn id="811" dur="1000" fill="hold"/>
                                        <p:tgtEl>
                                          <p:spTgt spid="831"/>
                                        </p:tgtEl>
                                        <p:attrNameLst>
                                          <p:attrName>ppt_x</p:attrName>
                                        </p:attrNameLst>
                                      </p:cBhvr>
                                      <p:tavLst>
                                        <p:tav>
                                          <p:val>
                                            <p:strVal val="0-#ppt_w/2"/>
                                          </p:val>
                                        </p:tav>
                                        <p:tav tm="100000">
                                          <p:val>
                                            <p:strVal val="#ppt_x"/>
                                          </p:val>
                                        </p:tav>
                                      </p:tavLst>
                                    </p:anim>
                                    <p:anim calcmode="lin" valueType="num">
                                      <p:cBhvr additive="repl">
                                        <p:cTn id="812" dur="1000" fill="hold"/>
                                        <p:tgtEl>
                                          <p:spTgt spid="831"/>
                                        </p:tgtEl>
                                        <p:attrNameLst>
                                          <p:attrName>ppt_y</p:attrName>
                                        </p:attrNameLst>
                                      </p:cBhvr>
                                      <p:tavLst>
                                        <p:tav>
                                          <p:val>
                                            <p:strVal val="#ppt_y"/>
                                          </p:val>
                                        </p:tav>
                                        <p:tav tm="100000">
                                          <p:val>
                                            <p:strVal val="#ppt_y"/>
                                          </p:val>
                                        </p:tav>
                                      </p:tavLst>
                                    </p:anim>
                                  </p:childTnLst>
                                </p:cTn>
                              </p:par>
                              <p:par>
                                <p:cTn id="813" presetID="2" presetClass="entr" fill="hold" nodeType="withEffect" presetSubtype="2">
                                  <p:stCondLst>
                                    <p:cond delay="0"/>
                                  </p:stCondLst>
                                  <p:childTnLst>
                                    <p:set>
                                      <p:cBhvr>
                                        <p:cTn id="814" dur="1" fill="hold">
                                          <p:stCondLst>
                                            <p:cond delay="0"/>
                                          </p:stCondLst>
                                        </p:cTn>
                                        <p:tgtEl>
                                          <p:spTgt spid="836"/>
                                        </p:tgtEl>
                                        <p:attrNameLst>
                                          <p:attrName>style.visibility</p:attrName>
                                        </p:attrNameLst>
                                      </p:cBhvr>
                                      <p:to>
                                        <p:strVal val="visible"/>
                                      </p:to>
                                    </p:set>
                                    <p:anim calcmode="lin" valueType="num">
                                      <p:cBhvr additive="repl">
                                        <p:cTn id="815" dur="1000" fill="hold"/>
                                        <p:tgtEl>
                                          <p:spTgt spid="836"/>
                                        </p:tgtEl>
                                        <p:attrNameLst>
                                          <p:attrName>ppt_x</p:attrName>
                                        </p:attrNameLst>
                                      </p:cBhvr>
                                      <p:tavLst>
                                        <p:tav>
                                          <p:val>
                                            <p:strVal val="1+#ppt_w/2"/>
                                          </p:val>
                                        </p:tav>
                                        <p:tav tm="100000">
                                          <p:val>
                                            <p:strVal val="#ppt_x"/>
                                          </p:val>
                                        </p:tav>
                                      </p:tavLst>
                                    </p:anim>
                                    <p:anim calcmode="lin" valueType="num">
                                      <p:cBhvr additive="repl">
                                        <p:cTn id="816" dur="1000" fill="hold"/>
                                        <p:tgtEl>
                                          <p:spTgt spid="836"/>
                                        </p:tgtEl>
                                        <p:attrNameLst>
                                          <p:attrName>ppt_y</p:attrName>
                                        </p:attrNameLst>
                                      </p:cBhvr>
                                      <p:tavLst>
                                        <p:tav>
                                          <p:val>
                                            <p:strVal val="#ppt_y"/>
                                          </p:val>
                                        </p:tav>
                                        <p:tav tm="100000">
                                          <p:val>
                                            <p:strVal val="#ppt_y"/>
                                          </p:val>
                                        </p:tav>
                                      </p:tavLst>
                                    </p:anim>
                                  </p:childTnLst>
                                </p:cTn>
                              </p:par>
                              <p:par>
                                <p:cTn id="817" presetID="2" presetClass="entr" fill="hold" nodeType="withEffect" presetSubtype="2">
                                  <p:stCondLst>
                                    <p:cond delay="0"/>
                                  </p:stCondLst>
                                  <p:childTnLst>
                                    <p:set>
                                      <p:cBhvr>
                                        <p:cTn id="818" dur="1" fill="hold">
                                          <p:stCondLst>
                                            <p:cond delay="0"/>
                                          </p:stCondLst>
                                        </p:cTn>
                                        <p:tgtEl>
                                          <p:spTgt spid="837"/>
                                        </p:tgtEl>
                                        <p:attrNameLst>
                                          <p:attrName>style.visibility</p:attrName>
                                        </p:attrNameLst>
                                      </p:cBhvr>
                                      <p:to>
                                        <p:strVal val="visible"/>
                                      </p:to>
                                    </p:set>
                                    <p:anim calcmode="lin" valueType="num">
                                      <p:cBhvr additive="repl">
                                        <p:cTn id="819" dur="1000" fill="hold"/>
                                        <p:tgtEl>
                                          <p:spTgt spid="837"/>
                                        </p:tgtEl>
                                        <p:attrNameLst>
                                          <p:attrName>ppt_x</p:attrName>
                                        </p:attrNameLst>
                                      </p:cBhvr>
                                      <p:tavLst>
                                        <p:tav>
                                          <p:val>
                                            <p:strVal val="1+#ppt_w/2"/>
                                          </p:val>
                                        </p:tav>
                                        <p:tav tm="100000">
                                          <p:val>
                                            <p:strVal val="#ppt_x"/>
                                          </p:val>
                                        </p:tav>
                                      </p:tavLst>
                                    </p:anim>
                                    <p:anim calcmode="lin" valueType="num">
                                      <p:cBhvr additive="repl">
                                        <p:cTn id="820" dur="1000" fill="hold"/>
                                        <p:tgtEl>
                                          <p:spTgt spid="837"/>
                                        </p:tgtEl>
                                        <p:attrNameLst>
                                          <p:attrName>ppt_y</p:attrName>
                                        </p:attrNameLst>
                                      </p:cBhvr>
                                      <p:tavLst>
                                        <p:tav>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0" name="Rectangle 39"/>
          <p:cNvSpPr/>
          <p:nvPr/>
        </p:nvSpPr>
        <p:spPr>
          <a:xfrm>
            <a:off x="-2520" y="360"/>
            <a:ext cx="12191760" cy="6857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841" name="TextBox 31"/>
          <p:cNvSpPr/>
          <p:nvPr/>
        </p:nvSpPr>
        <p:spPr>
          <a:xfrm>
            <a:off x="977760" y="3233160"/>
            <a:ext cx="11211480" cy="4205880"/>
          </a:xfrm>
          <a:prstGeom prst="rect">
            <a:avLst/>
          </a:prstGeom>
          <a:noFill/>
          <a:ln w="0">
            <a:noFill/>
          </a:ln>
        </p:spPr>
        <p:style>
          <a:lnRef idx="0"/>
          <a:fillRef idx="0"/>
          <a:effectRef idx="0"/>
          <a:fontRef idx="minor"/>
        </p:style>
        <p:txBody>
          <a:bodyPr anchor="t">
            <a:spAutoFit/>
          </a:bodyPr>
          <a:p>
            <a:pPr marL="285840" indent="-28584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Driver Vehicle Licensing Department </a:t>
            </a:r>
            <a:endParaRPr lang="en-GB" sz="18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01481 221000</a:t>
            </a:r>
            <a:endParaRPr lang="en-GB" sz="18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Guernsey Taxi Drivers Association GTDA</a:t>
            </a:r>
            <a:endParaRPr lang="en-GB" sz="18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President Peter Blondel</a:t>
            </a:r>
            <a:endParaRPr lang="en-GB" sz="18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Email committee@gtda.org.gg</a:t>
            </a:r>
            <a:endParaRPr lang="en-GB" sz="18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Web </a:t>
            </a:r>
            <a:r>
              <a:rPr lang="en-GB" sz="1800" b="0" u="none" strike="noStrike">
                <a:solidFill>
                  <a:schemeClr val="dk2">
                    <a:lumMod val="75000"/>
                  </a:schemeClr>
                </a:solidFill>
                <a:effectLst/>
                <a:uFillTx/>
                <a:latin typeface="Open Sans"/>
                <a:ea typeface="Open Sans"/>
                <a:hlinkClick r:id="rId1"/>
              </a:rPr>
              <a:t>https://www.gtda.org.gg/</a:t>
            </a:r>
            <a:endParaRPr lang="en-GB" sz="18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Guernsey Taxi App.</a:t>
            </a:r>
            <a:endParaRPr lang="en-GB" sz="1800" b="0" u="none" strike="noStrike">
              <a:solidFill>
                <a:srgbClr val="FFFFFF"/>
              </a:solidFill>
              <a:effectLst/>
              <a:uFillTx/>
              <a:latin typeface="Arial"/>
            </a:endParaRPr>
          </a:p>
          <a:p>
            <a:pPr marL="285840" indent="-285840">
              <a:lnSpc>
                <a:spcPct val="150000"/>
              </a:lnSpc>
              <a:buClr>
                <a:srgbClr val="252D2F"/>
              </a:buClr>
              <a:buFont typeface="Arial"/>
              <a:buChar char="•"/>
            </a:pPr>
            <a:endParaRPr lang="en-GB" sz="1800" b="0" u="none" strike="noStrike">
              <a:solidFill>
                <a:srgbClr val="FFFFFF"/>
              </a:solidFill>
              <a:effectLst/>
              <a:uFillTx/>
              <a:latin typeface="Arial"/>
            </a:endParaRPr>
          </a:p>
          <a:p>
            <a:pPr>
              <a:lnSpc>
                <a:spcPct val="150000"/>
              </a:lnSpc>
            </a:pPr>
            <a:endParaRPr lang="en-GB" sz="1800" b="0" u="none" strike="noStrike">
              <a:solidFill>
                <a:srgbClr val="FFFFFF"/>
              </a:solidFill>
              <a:effectLst/>
              <a:uFillTx/>
              <a:latin typeface="Arial"/>
            </a:endParaRPr>
          </a:p>
          <a:p>
            <a:pPr>
              <a:lnSpc>
                <a:spcPct val="150000"/>
              </a:lnSpc>
            </a:pPr>
            <a:endParaRPr lang="en-GB" sz="1800" b="0" u="none" strike="noStrike">
              <a:solidFill>
                <a:srgbClr val="FFFFFF"/>
              </a:solidFill>
              <a:effectLst/>
              <a:uFillTx/>
              <a:latin typeface="Arial"/>
            </a:endParaRPr>
          </a:p>
        </p:txBody>
      </p:sp>
      <p:sp>
        <p:nvSpPr>
          <p:cNvPr id="842" name="Freeform: Shape 34"/>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843" name="PlaceHolder 1"/>
          <p:cNvSpPr>
            <a:spLocks noGrp="1"/>
          </p:cNvSpPr>
          <p:nvPr>
            <p:ph/>
          </p:nvPr>
        </p:nvSpPr>
        <p:spPr>
          <a:xfrm>
            <a:off x="973800" y="1171440"/>
            <a:ext cx="6795000" cy="1352160"/>
          </a:xfrm>
          <a:prstGeom prst="rect">
            <a:avLst/>
          </a:prstGeom>
          <a:noFill/>
          <a:ln w="0">
            <a:noFill/>
          </a:ln>
        </p:spPr>
        <p:txBody>
          <a:bodyPr numCol="1" spcCol="0" lIns="91440" tIns="45720" rIns="91440" bIns="45720" anchor="ctr">
            <a:normAutofit/>
          </a:bodyPr>
          <a:p>
            <a:pPr indent="0" algn="l">
              <a:lnSpc>
                <a:spcPct val="100000"/>
              </a:lnSpc>
              <a:spcBef>
                <a:spcPts val="1001"/>
              </a:spcBef>
              <a:buNone/>
              <a:tabLst>
                <a:tab pos="0" algn="l"/>
              </a:tabLst>
            </a:pPr>
            <a:r>
              <a:rPr lang="en-GB" sz="4000" b="1" u="none" strike="noStrike">
                <a:solidFill>
                  <a:schemeClr val="dk2">
                    <a:lumMod val="75000"/>
                  </a:schemeClr>
                </a:solidFill>
                <a:effectLst/>
                <a:uFillTx/>
                <a:latin typeface="Ubuntu"/>
                <a:ea typeface="Open Sans"/>
              </a:rPr>
              <a:t>Taxi References</a:t>
            </a:r>
            <a:endParaRPr lang="en-US" sz="4000" b="1" u="none" strike="noStrike">
              <a:solidFill>
                <a:schemeClr val="lt2"/>
              </a:solidFill>
              <a:effectLst/>
              <a:uFillTx/>
              <a:latin typeface="Ubuntu"/>
            </a:endParaRPr>
          </a:p>
        </p:txBody>
      </p:sp>
      <p:sp>
        <p:nvSpPr>
          <p:cNvPr id="844" name="Freeform: Shape 66"/>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845"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846" name="TextBox 1"/>
          <p:cNvSpPr/>
          <p:nvPr/>
        </p:nvSpPr>
        <p:spPr>
          <a:xfrm>
            <a:off x="502920" y="526680"/>
            <a:ext cx="2564640" cy="369000"/>
          </a:xfrm>
          <a:prstGeom prst="rect">
            <a:avLst/>
          </a:prstGeom>
          <a:noFill/>
          <a:ln w="0">
            <a:noFill/>
          </a:ln>
        </p:spPr>
        <p:style>
          <a:lnRef idx="0"/>
          <a:fillRef idx="0"/>
          <a:effectRef idx="0"/>
          <a:fontRef idx="minor"/>
        </p:style>
        <p:txBody>
          <a:bodyPr lIns="90000" tIns="45000" rIns="90000" bIns="45000" anchor="t">
            <a:spAutoFit/>
          </a:bodyPr>
          <a:p>
            <a:pPr>
              <a:lnSpc>
                <a:spcPct val="100000"/>
              </a:lnSpc>
            </a:pPr>
            <a:r>
              <a:rPr lang="en-US" sz="1800" b="0" u="none" strike="noStrike">
                <a:solidFill>
                  <a:srgbClr val="0DB0CA"/>
                </a:solidFill>
                <a:effectLst/>
                <a:uFillTx/>
                <a:latin typeface="Ubuntu"/>
              </a:rPr>
              <a:t>Ambassador Scheme</a:t>
            </a:r>
            <a:endParaRPr lang="en-GB" sz="1800" b="0" u="none" strike="noStrike">
              <a:solidFill>
                <a:srgbClr val="FFFFFF"/>
              </a:solidFill>
              <a:effectLst/>
              <a:uFillTx/>
              <a:latin typeface="Arial"/>
            </a:endParaRPr>
          </a:p>
        </p:txBody>
      </p:sp>
      <p:sp>
        <p:nvSpPr>
          <p:cNvPr id="847" name="Freeform: Shape 66"/>
          <p:cNvSpPr/>
          <p:nvPr/>
        </p:nvSpPr>
        <p:spPr>
          <a:xfrm>
            <a:off x="10334520" y="-7560"/>
            <a:ext cx="2380320" cy="2358000"/>
          </a:xfrm>
          <a:custGeom>
            <a:avLst/>
            <a:gdLst>
              <a:gd name="textAreaLeft" fmla="*/ 0 w 2380320"/>
              <a:gd name="textAreaRight" fmla="*/ 2380680 w 2380320"/>
              <a:gd name="textAreaTop" fmla="*/ 0 h 2358000"/>
              <a:gd name="textAreaBottom" fmla="*/ 2358360 h 235800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848" name="Freeform 9"/>
          <p:cNvSpPr/>
          <p:nvPr/>
        </p:nvSpPr>
        <p:spPr>
          <a:xfrm>
            <a:off x="11706120" y="155268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pic>
        <p:nvPicPr>
          <p:cNvPr id="849" name="Picture 4"/>
          <p:cNvPicPr/>
          <p:nvPr/>
        </p:nvPicPr>
        <p:blipFill>
          <a:blip r:embed="rId2"/>
          <a:stretch/>
        </p:blipFill>
        <p:spPr>
          <a:xfrm>
            <a:off x="10958760" y="277560"/>
            <a:ext cx="956520" cy="956520"/>
          </a:xfrm>
          <a:prstGeom prst="rect">
            <a:avLst/>
          </a:prstGeom>
          <a:noFill/>
          <a:ln w="0">
            <a:noFill/>
          </a:ln>
        </p:spPr>
      </p:pic>
      <p:pic>
        <p:nvPicPr>
          <p:cNvPr id="850" name="Picture 7"/>
          <p:cNvPicPr/>
          <p:nvPr/>
        </p:nvPicPr>
        <p:blipFill>
          <a:blip r:embed="rId3"/>
          <a:stretch/>
        </p:blipFill>
        <p:spPr>
          <a:xfrm>
            <a:off x="9811440" y="5977080"/>
            <a:ext cx="2158560" cy="653400"/>
          </a:xfrm>
          <a:prstGeom prst="rect">
            <a:avLst/>
          </a:prstGeom>
          <a:noFill/>
          <a:ln w="0">
            <a:noFill/>
          </a:ln>
        </p:spPr>
      </p:pic>
      <p:pic>
        <p:nvPicPr>
          <p:cNvPr id="851" name="Picture 8" descr="A yellow text on a black background&#10;&#10;Description automatically generated"/>
          <p:cNvPicPr/>
          <p:nvPr/>
        </p:nvPicPr>
        <p:blipFill>
          <a:blip r:embed="rId4"/>
          <a:stretch/>
        </p:blipFill>
        <p:spPr>
          <a:xfrm>
            <a:off x="8109720" y="6055200"/>
            <a:ext cx="1525680" cy="509400"/>
          </a:xfrm>
          <a:prstGeom prst="rect">
            <a:avLst/>
          </a:prstGeom>
          <a:noFill/>
          <a:ln w="0">
            <a:noFill/>
          </a:ln>
        </p:spPr>
      </p:pic>
      <p:sp>
        <p:nvSpPr>
          <p:cNvPr id="852" name=""/>
          <p:cNvSpPr txBox="1"/>
          <p:nvPr/>
        </p:nvSpPr>
        <p:spPr>
          <a:xfrm>
            <a:off x="4200840" y="3589560"/>
            <a:ext cx="3825000" cy="427320"/>
          </a:xfrm>
          <a:prstGeom prst="rect">
            <a:avLst/>
          </a:prstGeom>
          <a:noFill/>
          <a:ln w="0">
            <a:noFill/>
          </a:ln>
        </p:spPr>
        <p:txBody>
          <a:bodyPr wrap="none" lIns="90000" tIns="45000" rIns="90000" bIns="45000" anchor="t">
            <a:spAutoFit/>
          </a:bodyPr>
          <a:p>
            <a:fld id="{62708875-63CE-491B-94BB-0967B7D515DA}" type="slidenum">
              <a:rPr lang="en-GB" sz="2400" b="0" u="none" strike="noStrike">
                <a:solidFill>
                  <a:srgbClr val="FFFFFF"/>
                </a:solidFill>
                <a:effectLst/>
                <a:uFillTx/>
                <a:latin typeface="Times New Roman"/>
              </a:rPr>
              <a:t>29</a:t>
            </a:fld>
            <a:endParaRPr lang="en-GB" sz="2400" b="0" u="none" strike="noStrike">
              <a:solidFill>
                <a:srgbClr val="FFFFFF"/>
              </a:solidFill>
              <a:effectLst/>
              <a:uFillTx/>
              <a:latin typeface="Times New Roman"/>
            </a:endParaRPr>
          </a:p>
        </p:txBody>
      </p:sp>
    </p:spTree>
  </p:cSld>
  <p:transition spd="slow">
    <p:push dir="r"/>
  </p:transition>
  <p:timing>
    <p:tnLst>
      <p:par>
        <p:cTn id="821" dur="indefinite" restart="never" nodeType="tmRoot">
          <p:childTnLst>
            <p:seq>
              <p:cTn id="822" dur="indefinite" nodeType="mainSeq">
                <p:childTnLst>
                  <p:par>
                    <p:cTn id="823" fill="hold">
                      <p:stCondLst>
                        <p:cond delay="0"/>
                      </p:stCondLst>
                      <p:childTnLst>
                        <p:par>
                          <p:cTn id="824" fill="hold">
                            <p:stCondLst>
                              <p:cond delay="0"/>
                            </p:stCondLst>
                            <p:childTnLst>
                              <p:par>
                                <p:cTn id="825" presetID="2" presetClass="entr" fill="hold" nodeType="withEffect" presetSubtype="4">
                                  <p:stCondLst>
                                    <p:cond delay="0"/>
                                  </p:stCondLst>
                                  <p:childTnLst>
                                    <p:set>
                                      <p:cBhvr>
                                        <p:cTn id="826" dur="1" fill="hold">
                                          <p:stCondLst>
                                            <p:cond delay="0"/>
                                          </p:stCondLst>
                                        </p:cTn>
                                        <p:tgtEl>
                                          <p:spTgt spid="841"/>
                                        </p:tgtEl>
                                        <p:attrNameLst>
                                          <p:attrName>style.visibility</p:attrName>
                                        </p:attrNameLst>
                                      </p:cBhvr>
                                      <p:to>
                                        <p:strVal val="visible"/>
                                      </p:to>
                                    </p:set>
                                    <p:anim calcmode="lin" valueType="num">
                                      <p:cBhvr additive="repl">
                                        <p:cTn id="827" dur="1000" fill="hold"/>
                                        <p:tgtEl>
                                          <p:spTgt spid="841"/>
                                        </p:tgtEl>
                                        <p:attrNameLst>
                                          <p:attrName>ppt_x</p:attrName>
                                        </p:attrNameLst>
                                      </p:cBhvr>
                                      <p:tavLst>
                                        <p:tav>
                                          <p:val>
                                            <p:strVal val="#ppt_x"/>
                                          </p:val>
                                        </p:tav>
                                        <p:tav tm="100000">
                                          <p:val>
                                            <p:strVal val="#ppt_x"/>
                                          </p:val>
                                        </p:tav>
                                      </p:tavLst>
                                    </p:anim>
                                    <p:anim calcmode="lin" valueType="num">
                                      <p:cBhvr additive="repl">
                                        <p:cTn id="828" dur="1000" fill="hold"/>
                                        <p:tgtEl>
                                          <p:spTgt spid="841"/>
                                        </p:tgtEl>
                                        <p:attrNameLst>
                                          <p:attrName>ppt_y</p:attrName>
                                        </p:attrNameLst>
                                      </p:cBhvr>
                                      <p:tavLst>
                                        <p:tav>
                                          <p:val>
                                            <p:strVal val="1+#ppt_h/2"/>
                                          </p:val>
                                        </p:tav>
                                        <p:tav tm="100000">
                                          <p:val>
                                            <p:strVal val="#ppt_y"/>
                                          </p:val>
                                        </p:tav>
                                      </p:tavLst>
                                    </p:anim>
                                  </p:childTnLst>
                                </p:cTn>
                              </p:par>
                              <p:par>
                                <p:cTn id="829" presetID="2" presetClass="entr" fill="hold" nodeType="withEffect" presetSubtype="4">
                                  <p:stCondLst>
                                    <p:cond delay="0"/>
                                  </p:stCondLst>
                                  <p:childTnLst>
                                    <p:set>
                                      <p:cBhvr>
                                        <p:cTn id="830" dur="1" fill="hold">
                                          <p:stCondLst>
                                            <p:cond delay="0"/>
                                          </p:stCondLst>
                                        </p:cTn>
                                        <p:tgtEl>
                                          <p:spTgt spid="843">
                                            <p:txEl>
                                              <p:pRg st="0" end="0"/>
                                            </p:txEl>
                                          </p:spTgt>
                                        </p:tgtEl>
                                        <p:attrNameLst>
                                          <p:attrName>style.visibility</p:attrName>
                                        </p:attrNameLst>
                                      </p:cBhvr>
                                      <p:to>
                                        <p:strVal val="visible"/>
                                      </p:to>
                                    </p:set>
                                    <p:anim calcmode="lin" valueType="num">
                                      <p:cBhvr additive="repl">
                                        <p:cTn id="831" dur="1000" fill="hold"/>
                                        <p:tgtEl>
                                          <p:spTgt spid="843">
                                            <p:txEl>
                                              <p:pRg st="0" end="0"/>
                                            </p:txEl>
                                          </p:spTgt>
                                        </p:tgtEl>
                                        <p:attrNameLst>
                                          <p:attrName>ppt_x</p:attrName>
                                        </p:attrNameLst>
                                      </p:cBhvr>
                                      <p:tavLst>
                                        <p:tav>
                                          <p:val>
                                            <p:strVal val="#ppt_x"/>
                                          </p:val>
                                        </p:tav>
                                        <p:tav tm="100000">
                                          <p:val>
                                            <p:strVal val="#ppt_x"/>
                                          </p:val>
                                        </p:tav>
                                      </p:tavLst>
                                    </p:anim>
                                    <p:anim calcmode="lin" valueType="num">
                                      <p:cBhvr additive="repl">
                                        <p:cTn id="832" dur="1000" fill="hold"/>
                                        <p:tgtEl>
                                          <p:spTgt spid="843">
                                            <p:txEl>
                                              <p:pRg st="0" end="0"/>
                                            </p:txEl>
                                          </p:spTgt>
                                        </p:tgtEl>
                                        <p:attrNameLst>
                                          <p:attrName>ppt_y</p:attrName>
                                        </p:attrNameLst>
                                      </p:cBhvr>
                                      <p:tavLst>
                                        <p:tav>
                                          <p:val>
                                            <p:strVal val="1+#ppt_h/2"/>
                                          </p:val>
                                        </p:tav>
                                        <p:tav tm="100000">
                                          <p:val>
                                            <p:strVal val="#ppt_y"/>
                                          </p:val>
                                        </p:tav>
                                      </p:tavLst>
                                    </p:anim>
                                  </p:childTnLst>
                                </p:cTn>
                              </p:par>
                              <p:par>
                                <p:cTn id="833" presetID="2" presetClass="entr" fill="hold" nodeType="withEffect" presetSubtype="2">
                                  <p:stCondLst>
                                    <p:cond delay="0"/>
                                  </p:stCondLst>
                                  <p:childTnLst>
                                    <p:set>
                                      <p:cBhvr>
                                        <p:cTn id="834" dur="1" fill="hold">
                                          <p:stCondLst>
                                            <p:cond delay="0"/>
                                          </p:stCondLst>
                                        </p:cTn>
                                        <p:tgtEl>
                                          <p:spTgt spid="844"/>
                                        </p:tgtEl>
                                        <p:attrNameLst>
                                          <p:attrName>style.visibility</p:attrName>
                                        </p:attrNameLst>
                                      </p:cBhvr>
                                      <p:to>
                                        <p:strVal val="visible"/>
                                      </p:to>
                                    </p:set>
                                    <p:anim calcmode="lin" valueType="num">
                                      <p:cBhvr additive="repl">
                                        <p:cTn id="835" dur="1000" fill="hold"/>
                                        <p:tgtEl>
                                          <p:spTgt spid="844"/>
                                        </p:tgtEl>
                                        <p:attrNameLst>
                                          <p:attrName>ppt_x</p:attrName>
                                        </p:attrNameLst>
                                      </p:cBhvr>
                                      <p:tavLst>
                                        <p:tav>
                                          <p:val>
                                            <p:strVal val="1+#ppt_w/2"/>
                                          </p:val>
                                        </p:tav>
                                        <p:tav tm="100000">
                                          <p:val>
                                            <p:strVal val="#ppt_x"/>
                                          </p:val>
                                        </p:tav>
                                      </p:tavLst>
                                    </p:anim>
                                    <p:anim calcmode="lin" valueType="num">
                                      <p:cBhvr additive="repl">
                                        <p:cTn id="836" dur="1000" fill="hold"/>
                                        <p:tgtEl>
                                          <p:spTgt spid="844"/>
                                        </p:tgtEl>
                                        <p:attrNameLst>
                                          <p:attrName>ppt_y</p:attrName>
                                        </p:attrNameLst>
                                      </p:cBhvr>
                                      <p:tavLst>
                                        <p:tav>
                                          <p:val>
                                            <p:strVal val="#ppt_y"/>
                                          </p:val>
                                        </p:tav>
                                        <p:tav tm="100000">
                                          <p:val>
                                            <p:strVal val="#ppt_y"/>
                                          </p:val>
                                        </p:tav>
                                      </p:tavLst>
                                    </p:anim>
                                  </p:childTnLst>
                                </p:cTn>
                              </p:par>
                              <p:par>
                                <p:cTn id="837" presetID="2" presetClass="entr" fill="hold" nodeType="withEffect" presetSubtype="2">
                                  <p:stCondLst>
                                    <p:cond delay="0"/>
                                  </p:stCondLst>
                                  <p:childTnLst>
                                    <p:set>
                                      <p:cBhvr>
                                        <p:cTn id="838" dur="1" fill="hold">
                                          <p:stCondLst>
                                            <p:cond delay="0"/>
                                          </p:stCondLst>
                                        </p:cTn>
                                        <p:tgtEl>
                                          <p:spTgt spid="845"/>
                                        </p:tgtEl>
                                        <p:attrNameLst>
                                          <p:attrName>style.visibility</p:attrName>
                                        </p:attrNameLst>
                                      </p:cBhvr>
                                      <p:to>
                                        <p:strVal val="visible"/>
                                      </p:to>
                                    </p:set>
                                    <p:anim calcmode="lin" valueType="num">
                                      <p:cBhvr additive="repl">
                                        <p:cTn id="839" dur="1000" fill="hold"/>
                                        <p:tgtEl>
                                          <p:spTgt spid="845"/>
                                        </p:tgtEl>
                                        <p:attrNameLst>
                                          <p:attrName>ppt_x</p:attrName>
                                        </p:attrNameLst>
                                      </p:cBhvr>
                                      <p:tavLst>
                                        <p:tav>
                                          <p:val>
                                            <p:strVal val="1+#ppt_w/2"/>
                                          </p:val>
                                        </p:tav>
                                        <p:tav tm="100000">
                                          <p:val>
                                            <p:strVal val="#ppt_x"/>
                                          </p:val>
                                        </p:tav>
                                      </p:tavLst>
                                    </p:anim>
                                    <p:anim calcmode="lin" valueType="num">
                                      <p:cBhvr additive="repl">
                                        <p:cTn id="840" dur="1000" fill="hold"/>
                                        <p:tgtEl>
                                          <p:spTgt spid="845"/>
                                        </p:tgtEl>
                                        <p:attrNameLst>
                                          <p:attrName>ppt_y</p:attrName>
                                        </p:attrNameLst>
                                      </p:cBhvr>
                                      <p:tavLst>
                                        <p:tav>
                                          <p:val>
                                            <p:strVal val="#ppt_y"/>
                                          </p:val>
                                        </p:tav>
                                        <p:tav tm="100000">
                                          <p:val>
                                            <p:strVal val="#ppt_y"/>
                                          </p:val>
                                        </p:tav>
                                      </p:tavLst>
                                    </p:anim>
                                  </p:childTnLst>
                                </p:cTn>
                              </p:par>
                              <p:par>
                                <p:cTn id="841" presetID="2" presetClass="entr" fill="hold" nodeType="withEffect" presetSubtype="8">
                                  <p:stCondLst>
                                    <p:cond delay="0"/>
                                  </p:stCondLst>
                                  <p:childTnLst>
                                    <p:set>
                                      <p:cBhvr>
                                        <p:cTn id="842" dur="1" fill="hold">
                                          <p:stCondLst>
                                            <p:cond delay="0"/>
                                          </p:stCondLst>
                                        </p:cTn>
                                        <p:tgtEl>
                                          <p:spTgt spid="842"/>
                                        </p:tgtEl>
                                        <p:attrNameLst>
                                          <p:attrName>style.visibility</p:attrName>
                                        </p:attrNameLst>
                                      </p:cBhvr>
                                      <p:to>
                                        <p:strVal val="visible"/>
                                      </p:to>
                                    </p:set>
                                    <p:anim calcmode="lin" valueType="num">
                                      <p:cBhvr additive="repl">
                                        <p:cTn id="843" dur="1000" fill="hold"/>
                                        <p:tgtEl>
                                          <p:spTgt spid="842"/>
                                        </p:tgtEl>
                                        <p:attrNameLst>
                                          <p:attrName>ppt_x</p:attrName>
                                        </p:attrNameLst>
                                      </p:cBhvr>
                                      <p:tavLst>
                                        <p:tav>
                                          <p:val>
                                            <p:strVal val="0-#ppt_w/2"/>
                                          </p:val>
                                        </p:tav>
                                        <p:tav tm="100000">
                                          <p:val>
                                            <p:strVal val="#ppt_x"/>
                                          </p:val>
                                        </p:tav>
                                      </p:tavLst>
                                    </p:anim>
                                    <p:anim calcmode="lin" valueType="num">
                                      <p:cBhvr additive="repl">
                                        <p:cTn id="844" dur="1000" fill="hold"/>
                                        <p:tgtEl>
                                          <p:spTgt spid="842"/>
                                        </p:tgtEl>
                                        <p:attrNameLst>
                                          <p:attrName>ppt_y</p:attrName>
                                        </p:attrNameLst>
                                      </p:cBhvr>
                                      <p:tavLst>
                                        <p:tav>
                                          <p:val>
                                            <p:strVal val="#ppt_y"/>
                                          </p:val>
                                        </p:tav>
                                        <p:tav tm="100000">
                                          <p:val>
                                            <p:strVal val="#ppt_y"/>
                                          </p:val>
                                        </p:tav>
                                      </p:tavLst>
                                    </p:anim>
                                  </p:childTnLst>
                                </p:cTn>
                              </p:par>
                              <p:par>
                                <p:cTn id="845" presetID="2" presetClass="entr" fill="hold" nodeType="withEffect" presetSubtype="2">
                                  <p:stCondLst>
                                    <p:cond delay="0"/>
                                  </p:stCondLst>
                                  <p:childTnLst>
                                    <p:set>
                                      <p:cBhvr>
                                        <p:cTn id="846" dur="1" fill="hold">
                                          <p:stCondLst>
                                            <p:cond delay="0"/>
                                          </p:stCondLst>
                                        </p:cTn>
                                        <p:tgtEl>
                                          <p:spTgt spid="847"/>
                                        </p:tgtEl>
                                        <p:attrNameLst>
                                          <p:attrName>style.visibility</p:attrName>
                                        </p:attrNameLst>
                                      </p:cBhvr>
                                      <p:to>
                                        <p:strVal val="visible"/>
                                      </p:to>
                                    </p:set>
                                    <p:anim calcmode="lin" valueType="num">
                                      <p:cBhvr additive="repl">
                                        <p:cTn id="847" dur="1000" fill="hold"/>
                                        <p:tgtEl>
                                          <p:spTgt spid="847"/>
                                        </p:tgtEl>
                                        <p:attrNameLst>
                                          <p:attrName>ppt_x</p:attrName>
                                        </p:attrNameLst>
                                      </p:cBhvr>
                                      <p:tavLst>
                                        <p:tav>
                                          <p:val>
                                            <p:strVal val="1+#ppt_w/2"/>
                                          </p:val>
                                        </p:tav>
                                        <p:tav tm="100000">
                                          <p:val>
                                            <p:strVal val="#ppt_x"/>
                                          </p:val>
                                        </p:tav>
                                      </p:tavLst>
                                    </p:anim>
                                    <p:anim calcmode="lin" valueType="num">
                                      <p:cBhvr additive="repl">
                                        <p:cTn id="848" dur="1000" fill="hold"/>
                                        <p:tgtEl>
                                          <p:spTgt spid="847"/>
                                        </p:tgtEl>
                                        <p:attrNameLst>
                                          <p:attrName>ppt_y</p:attrName>
                                        </p:attrNameLst>
                                      </p:cBhvr>
                                      <p:tavLst>
                                        <p:tav>
                                          <p:val>
                                            <p:strVal val="#ppt_y"/>
                                          </p:val>
                                        </p:tav>
                                        <p:tav tm="100000">
                                          <p:val>
                                            <p:strVal val="#ppt_y"/>
                                          </p:val>
                                        </p:tav>
                                      </p:tavLst>
                                    </p:anim>
                                  </p:childTnLst>
                                </p:cTn>
                              </p:par>
                              <p:par>
                                <p:cTn id="849" presetID="2" presetClass="entr" fill="hold" nodeType="withEffect" presetSubtype="2">
                                  <p:stCondLst>
                                    <p:cond delay="0"/>
                                  </p:stCondLst>
                                  <p:childTnLst>
                                    <p:set>
                                      <p:cBhvr>
                                        <p:cTn id="850" dur="1" fill="hold">
                                          <p:stCondLst>
                                            <p:cond delay="0"/>
                                          </p:stCondLst>
                                        </p:cTn>
                                        <p:tgtEl>
                                          <p:spTgt spid="848"/>
                                        </p:tgtEl>
                                        <p:attrNameLst>
                                          <p:attrName>style.visibility</p:attrName>
                                        </p:attrNameLst>
                                      </p:cBhvr>
                                      <p:to>
                                        <p:strVal val="visible"/>
                                      </p:to>
                                    </p:set>
                                    <p:anim calcmode="lin" valueType="num">
                                      <p:cBhvr additive="repl">
                                        <p:cTn id="851" dur="1000" fill="hold"/>
                                        <p:tgtEl>
                                          <p:spTgt spid="848"/>
                                        </p:tgtEl>
                                        <p:attrNameLst>
                                          <p:attrName>ppt_x</p:attrName>
                                        </p:attrNameLst>
                                      </p:cBhvr>
                                      <p:tavLst>
                                        <p:tav>
                                          <p:val>
                                            <p:strVal val="1+#ppt_w/2"/>
                                          </p:val>
                                        </p:tav>
                                        <p:tav tm="100000">
                                          <p:val>
                                            <p:strVal val="#ppt_x"/>
                                          </p:val>
                                        </p:tav>
                                      </p:tavLst>
                                    </p:anim>
                                    <p:anim calcmode="lin" valueType="num">
                                      <p:cBhvr additive="repl">
                                        <p:cTn id="852" dur="1000" fill="hold"/>
                                        <p:tgtEl>
                                          <p:spTgt spid="848"/>
                                        </p:tgtEl>
                                        <p:attrNameLst>
                                          <p:attrName>ppt_y</p:attrName>
                                        </p:attrNameLst>
                                      </p:cBhvr>
                                      <p:tavLst>
                                        <p:tav>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0" name="Rectangle 39"/>
          <p:cNvSpPr/>
          <p:nvPr/>
        </p:nvSpPr>
        <p:spPr>
          <a:xfrm>
            <a:off x="0" y="0"/>
            <a:ext cx="12191760" cy="6857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551" name="Freeform: Shape 29"/>
          <p:cNvSpPr/>
          <p:nvPr/>
        </p:nvSpPr>
        <p:spPr>
          <a:xfrm>
            <a:off x="0" y="2425680"/>
            <a:ext cx="5752800" cy="4431960"/>
          </a:xfrm>
          <a:custGeom>
            <a:avLst/>
            <a:gdLst>
              <a:gd name="textAreaLeft" fmla="*/ 0 w 5752800"/>
              <a:gd name="textAreaRight" fmla="*/ 5753160 w 5752800"/>
              <a:gd name="textAreaTop" fmla="*/ 0 h 4431960"/>
              <a:gd name="textAreaBottom" fmla="*/ 4432320 h 4431960"/>
              <a:gd name="GluePoint1X" fmla="*/ 2298700 w 5753100"/>
              <a:gd name="GluePoint1Y" fmla="*/ 0 h 1193800"/>
              <a:gd name="GluePoint2X" fmla="*/ 5753100 w 5753100"/>
              <a:gd name="GluePoint2Y" fmla="*/ 876300 h 1193800"/>
              <a:gd name="GluePoint3X" fmla="*/ 5597797 w 5753100"/>
              <a:gd name="GluePoint3Y" fmla="*/ 1136885 h 1193800"/>
              <a:gd name="GluePoint4X" fmla="*/ 5515680 w 5753100"/>
              <a:gd name="GluePoint4Y" fmla="*/ 1193800 h 1193800"/>
              <a:gd name="GluePoint5X" fmla="*/ 0 w 5753100"/>
              <a:gd name="GluePoint5Y" fmla="*/ 1193800 h 1193800"/>
              <a:gd name="GluePoint6X" fmla="*/ 0 w 5753100"/>
              <a:gd name="GluePoint6Y" fmla="*/ 223479 h 1193800"/>
              <a:gd name="GluePoint7X" fmla="*/ 101381 w 5753100"/>
              <a:gd name="GluePoint7Y" fmla="*/ 200105 h 1193800"/>
              <a:gd name="GluePoint8X" fmla="*/ 2298700 w 5753100"/>
              <a:gd name="GluePoint8Y" fmla="*/ 0 h 11938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Lst>
            <a:rect l="textAreaLeft" t="textAreaTop" r="textAreaRight" b="textAreaBottom"/>
            <a:pathLst>
              <a:path w="5753100" h="1193800">
                <a:moveTo>
                  <a:pt x="2298700" y="0"/>
                </a:moveTo>
                <a:cubicBezTo>
                  <a:pt x="4206512" y="0"/>
                  <a:pt x="5753100" y="392333"/>
                  <a:pt x="5753100" y="876300"/>
                </a:cubicBezTo>
                <a:cubicBezTo>
                  <a:pt x="5753100" y="967044"/>
                  <a:pt x="5698728" y="1054566"/>
                  <a:pt x="5597797" y="1136885"/>
                </a:cubicBezTo>
                <a:lnTo>
                  <a:pt x="5515680" y="1193800"/>
                </a:lnTo>
                <a:lnTo>
                  <a:pt x="0" y="1193800"/>
                </a:lnTo>
                <a:lnTo>
                  <a:pt x="0" y="223479"/>
                </a:lnTo>
                <a:lnTo>
                  <a:pt x="101381" y="200105"/>
                </a:lnTo>
                <a:cubicBezTo>
                  <a:pt x="698505" y="75095"/>
                  <a:pt x="1464032" y="0"/>
                  <a:pt x="2298700" y="0"/>
                </a:cubicBezTo>
                <a:close/>
              </a:path>
            </a:pathLst>
          </a:custGeom>
          <a:solidFill>
            <a:schemeClr val="dk1">
              <a:lumMod val="65000"/>
              <a:alpha val="27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552" name="TextBox 31"/>
          <p:cNvSpPr/>
          <p:nvPr/>
        </p:nvSpPr>
        <p:spPr>
          <a:xfrm>
            <a:off x="6004080" y="2032560"/>
            <a:ext cx="5153040" cy="2956320"/>
          </a:xfrm>
          <a:prstGeom prst="rect">
            <a:avLst/>
          </a:prstGeom>
          <a:noFill/>
          <a:ln w="0">
            <a:noFill/>
          </a:ln>
        </p:spPr>
        <p:style>
          <a:lnRef idx="0"/>
          <a:fillRef idx="0"/>
          <a:effectRef idx="0"/>
          <a:fontRef idx="minor"/>
        </p:style>
        <p:txBody>
          <a:bodyPr anchor="t">
            <a:spAutoFit/>
          </a:bodyPr>
          <a:p>
            <a:pPr marL="171360" indent="-17136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Introductions</a:t>
            </a:r>
            <a:endParaRPr lang="en-GB" sz="1800" b="0" u="none" strike="noStrike">
              <a:solidFill>
                <a:srgbClr val="FFFFFF"/>
              </a:solidFill>
              <a:effectLst/>
              <a:uFillTx/>
              <a:latin typeface="Arial"/>
            </a:endParaRPr>
          </a:p>
          <a:p>
            <a:pPr marL="171360" indent="-17136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Making a conversation</a:t>
            </a:r>
            <a:endParaRPr lang="en-GB" sz="1800" b="0" u="none" strike="noStrike">
              <a:solidFill>
                <a:srgbClr val="FFFFFF"/>
              </a:solidFill>
              <a:effectLst/>
              <a:uFillTx/>
              <a:latin typeface="Arial"/>
            </a:endParaRPr>
          </a:p>
          <a:p>
            <a:pPr marL="171360" indent="-17136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First Impressions</a:t>
            </a:r>
            <a:endParaRPr lang="en-GB" sz="1800" b="0" u="none" strike="noStrike">
              <a:solidFill>
                <a:srgbClr val="FFFFFF"/>
              </a:solidFill>
              <a:effectLst/>
              <a:uFillTx/>
              <a:latin typeface="Arial"/>
            </a:endParaRPr>
          </a:p>
          <a:p>
            <a:pPr marL="171360" indent="-17136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Businesses that Wow</a:t>
            </a:r>
            <a:endParaRPr lang="en-GB" sz="1800" b="0" u="none" strike="noStrike">
              <a:solidFill>
                <a:srgbClr val="FFFFFF"/>
              </a:solidFill>
              <a:effectLst/>
              <a:uFillTx/>
              <a:latin typeface="Arial"/>
            </a:endParaRPr>
          </a:p>
          <a:p>
            <a:pPr marL="171360" indent="-17136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The Value of Tourism to Guernsey</a:t>
            </a:r>
            <a:endParaRPr lang="en-GB" sz="1800" b="0" u="none" strike="noStrike">
              <a:solidFill>
                <a:srgbClr val="FFFFFF"/>
              </a:solidFill>
              <a:effectLst/>
              <a:uFillTx/>
              <a:latin typeface="Arial"/>
            </a:endParaRPr>
          </a:p>
          <a:p>
            <a:pPr marL="171360" indent="-17136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Disability Awareness</a:t>
            </a:r>
            <a:endParaRPr lang="en-GB" sz="1800" b="0" u="none" strike="noStrike">
              <a:solidFill>
                <a:srgbClr val="FFFFFF"/>
              </a:solidFill>
              <a:effectLst/>
              <a:uFillTx/>
              <a:latin typeface="Arial"/>
            </a:endParaRPr>
          </a:p>
          <a:p>
            <a:pPr>
              <a:lnSpc>
                <a:spcPct val="150000"/>
              </a:lnSpc>
            </a:pPr>
            <a:endParaRPr lang="en-GB" sz="1800" b="0" u="none" strike="noStrike">
              <a:solidFill>
                <a:srgbClr val="FFFFFF"/>
              </a:solidFill>
              <a:effectLst/>
              <a:uFillTx/>
              <a:latin typeface="Arial"/>
            </a:endParaRPr>
          </a:p>
        </p:txBody>
      </p:sp>
      <p:sp>
        <p:nvSpPr>
          <p:cNvPr id="553" name="Freeform: Shape 34"/>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554" name="PlaceHolder 1"/>
          <p:cNvSpPr>
            <a:spLocks noGrp="1"/>
          </p:cNvSpPr>
          <p:nvPr>
            <p:ph/>
          </p:nvPr>
        </p:nvSpPr>
        <p:spPr>
          <a:xfrm>
            <a:off x="5962680" y="876240"/>
            <a:ext cx="4371480" cy="1352160"/>
          </a:xfrm>
          <a:prstGeom prst="rect">
            <a:avLst/>
          </a:prstGeom>
          <a:noFill/>
          <a:ln w="0">
            <a:noFill/>
          </a:ln>
        </p:spPr>
        <p:txBody>
          <a:bodyPr numCol="1" spcCol="0" lIns="91440" tIns="45720" rIns="91440" bIns="45720" anchor="ctr">
            <a:noAutofit/>
          </a:bodyPr>
          <a:p>
            <a:pPr indent="0" algn="l">
              <a:lnSpc>
                <a:spcPct val="100000"/>
              </a:lnSpc>
              <a:spcBef>
                <a:spcPts val="1001"/>
              </a:spcBef>
              <a:buNone/>
              <a:tabLst>
                <a:tab pos="0" algn="l"/>
              </a:tabLst>
            </a:pPr>
            <a:r>
              <a:rPr lang="en-US" sz="4000" b="1" u="none" strike="noStrike">
                <a:solidFill>
                  <a:schemeClr val="dk2">
                    <a:lumMod val="75000"/>
                  </a:schemeClr>
                </a:solidFill>
                <a:effectLst/>
                <a:uFillTx/>
                <a:latin typeface="Ubuntu"/>
              </a:rPr>
              <a:t>Agenda</a:t>
            </a:r>
            <a:endParaRPr lang="en-US" sz="4000" b="1" u="none" strike="noStrike">
              <a:solidFill>
                <a:schemeClr val="lt2"/>
              </a:solidFill>
              <a:effectLst/>
              <a:uFillTx/>
              <a:latin typeface="Ubuntu"/>
            </a:endParaRPr>
          </a:p>
        </p:txBody>
      </p:sp>
      <p:sp>
        <p:nvSpPr>
          <p:cNvPr id="555" name="Freeform: Shape 66"/>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556"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557" name="TextBox 1"/>
          <p:cNvSpPr/>
          <p:nvPr/>
        </p:nvSpPr>
        <p:spPr>
          <a:xfrm>
            <a:off x="502920" y="526680"/>
            <a:ext cx="2564640" cy="369000"/>
          </a:xfrm>
          <a:prstGeom prst="rect">
            <a:avLst/>
          </a:prstGeom>
          <a:noFill/>
          <a:ln w="0">
            <a:noFill/>
          </a:ln>
        </p:spPr>
        <p:style>
          <a:lnRef idx="0"/>
          <a:fillRef idx="0"/>
          <a:effectRef idx="0"/>
          <a:fontRef idx="minor"/>
        </p:style>
        <p:txBody>
          <a:bodyPr lIns="90000" tIns="45000" rIns="90000" bIns="45000" anchor="t">
            <a:spAutoFit/>
          </a:bodyPr>
          <a:p>
            <a:pPr>
              <a:lnSpc>
                <a:spcPct val="100000"/>
              </a:lnSpc>
            </a:pPr>
            <a:r>
              <a:rPr lang="en-US" sz="1800" b="0" u="none" strike="noStrike">
                <a:solidFill>
                  <a:srgbClr val="0DB0CA"/>
                </a:solidFill>
                <a:effectLst/>
                <a:uFillTx/>
                <a:latin typeface="Ubuntu"/>
              </a:rPr>
              <a:t>Ambassador Scheme</a:t>
            </a:r>
            <a:endParaRPr lang="en-GB" sz="1800" b="0" u="none" strike="noStrike">
              <a:solidFill>
                <a:srgbClr val="FFFFFF"/>
              </a:solidFill>
              <a:effectLst/>
              <a:uFillTx/>
              <a:latin typeface="Arial"/>
            </a:endParaRPr>
          </a:p>
        </p:txBody>
      </p:sp>
      <p:pic>
        <p:nvPicPr>
          <p:cNvPr id="558" name="Picture 21"/>
          <p:cNvPicPr/>
          <p:nvPr/>
        </p:nvPicPr>
        <p:blipFill>
          <a:blip r:embed="rId1"/>
          <a:stretch/>
        </p:blipFill>
        <p:spPr>
          <a:xfrm>
            <a:off x="9811440" y="5977080"/>
            <a:ext cx="2158560" cy="653400"/>
          </a:xfrm>
          <a:prstGeom prst="rect">
            <a:avLst/>
          </a:prstGeom>
          <a:noFill/>
          <a:ln w="0">
            <a:noFill/>
          </a:ln>
        </p:spPr>
      </p:pic>
      <p:pic>
        <p:nvPicPr>
          <p:cNvPr id="559" name="Picture Placeholder 4" descr="A person and person swimming in water&#10;&#10;Description automatically generated"/>
          <p:cNvPicPr/>
          <p:nvPr/>
        </p:nvPicPr>
        <p:blipFill>
          <a:blip r:embed="rId2"/>
          <a:srcRect l="24579" t="0" r="24579" b="0"/>
          <a:stretch/>
        </p:blipFill>
        <p:spPr>
          <a:xfrm>
            <a:off x="276120" y="1143000"/>
            <a:ext cx="4781160" cy="5295600"/>
          </a:xfrm>
          <a:prstGeom prst="rect">
            <a:avLst/>
          </a:prstGeom>
          <a:noFill/>
          <a:ln w="0">
            <a:noFill/>
          </a:ln>
        </p:spPr>
      </p:pic>
      <p:sp>
        <p:nvSpPr>
          <p:cNvPr id="560" name="Freeform: Shape 66"/>
          <p:cNvSpPr/>
          <p:nvPr/>
        </p:nvSpPr>
        <p:spPr>
          <a:xfrm>
            <a:off x="10334520" y="-7560"/>
            <a:ext cx="2380320" cy="2358000"/>
          </a:xfrm>
          <a:custGeom>
            <a:avLst/>
            <a:gdLst>
              <a:gd name="textAreaLeft" fmla="*/ 0 w 2380320"/>
              <a:gd name="textAreaRight" fmla="*/ 2380680 w 2380320"/>
              <a:gd name="textAreaTop" fmla="*/ 0 h 2358000"/>
              <a:gd name="textAreaBottom" fmla="*/ 2358360 h 235800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561" name="Freeform 9"/>
          <p:cNvSpPr/>
          <p:nvPr/>
        </p:nvSpPr>
        <p:spPr>
          <a:xfrm>
            <a:off x="11706120" y="155268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pic>
        <p:nvPicPr>
          <p:cNvPr id="562" name="Picture 8"/>
          <p:cNvPicPr/>
          <p:nvPr/>
        </p:nvPicPr>
        <p:blipFill>
          <a:blip r:embed="rId3"/>
          <a:stretch/>
        </p:blipFill>
        <p:spPr>
          <a:xfrm>
            <a:off x="10958760" y="277560"/>
            <a:ext cx="956520" cy="956520"/>
          </a:xfrm>
          <a:prstGeom prst="rect">
            <a:avLst/>
          </a:prstGeom>
          <a:noFill/>
          <a:ln w="0">
            <a:noFill/>
          </a:ln>
        </p:spPr>
      </p:pic>
      <p:pic>
        <p:nvPicPr>
          <p:cNvPr id="563" name="Picture 12" descr="A yellow text on a black background&#10;&#10;Description automatically generated"/>
          <p:cNvPicPr/>
          <p:nvPr/>
        </p:nvPicPr>
        <p:blipFill>
          <a:blip r:embed="rId4"/>
          <a:stretch/>
        </p:blipFill>
        <p:spPr>
          <a:xfrm>
            <a:off x="8109720" y="6055200"/>
            <a:ext cx="1525680" cy="509400"/>
          </a:xfrm>
          <a:prstGeom prst="rect">
            <a:avLst/>
          </a:prstGeom>
          <a:noFill/>
          <a:ln w="0">
            <a:noFill/>
          </a:ln>
        </p:spPr>
      </p:pic>
    </p:spTree>
  </p:cSld>
  <p:transition spd="slow">
    <p:push dir="r"/>
  </p:transition>
  <p:timing>
    <p:tnLst>
      <p:par>
        <p:cTn id="29" dur="indefinite" restart="never" nodeType="tmRoot">
          <p:childTnLst>
            <p:seq>
              <p:cTn id="30" dur="indefinite" nodeType="mainSeq">
                <p:childTnLst>
                  <p:par>
                    <p:cTn id="31" fill="hold" nodeType="clickEffect">
                      <p:stCondLst>
                        <p:cond delay="0"/>
                      </p:stCondLst>
                      <p:childTnLst>
                        <p:par>
                          <p:cTn id="32" fill="hold" nodeType="withEffect">
                            <p:stCondLst>
                              <p:cond delay="0"/>
                            </p:stCondLst>
                            <p:childTnLst>
                              <p:par>
                                <p:cTn id="33" presetID="2" presetClass="entr" fill="hold" nodeType="withEffect" presetSubtype="4">
                                  <p:stCondLst>
                                    <p:cond delay="0"/>
                                  </p:stCondLst>
                                  <p:childTnLst>
                                    <p:set>
                                      <p:cBhvr>
                                        <p:cTn id="34" dur="1" fill="hold">
                                          <p:stCondLst>
                                            <p:cond delay="0"/>
                                          </p:stCondLst>
                                        </p:cTn>
                                        <p:tgtEl>
                                          <p:spTgt spid="552"/>
                                        </p:tgtEl>
                                        <p:attrNameLst>
                                          <p:attrName>style.visibility</p:attrName>
                                        </p:attrNameLst>
                                      </p:cBhvr>
                                      <p:to>
                                        <p:strVal val="visible"/>
                                      </p:to>
                                    </p:set>
                                    <p:anim calcmode="lin" valueType="num">
                                      <p:cBhvr additive="repl">
                                        <p:cTn id="35" dur="1000" fill="hold"/>
                                        <p:tgtEl>
                                          <p:spTgt spid="552"/>
                                        </p:tgtEl>
                                        <p:attrNameLst>
                                          <p:attrName>ppt_x</p:attrName>
                                        </p:attrNameLst>
                                      </p:cBhvr>
                                      <p:tavLst>
                                        <p:tav>
                                          <p:val>
                                            <p:strVal val="#ppt_x"/>
                                          </p:val>
                                        </p:tav>
                                        <p:tav tm="100000">
                                          <p:val>
                                            <p:strVal val="#ppt_x"/>
                                          </p:val>
                                        </p:tav>
                                      </p:tavLst>
                                    </p:anim>
                                    <p:anim calcmode="lin" valueType="num">
                                      <p:cBhvr additive="repl">
                                        <p:cTn id="36" dur="1000" fill="hold"/>
                                        <p:tgtEl>
                                          <p:spTgt spid="552"/>
                                        </p:tgtEl>
                                        <p:attrNameLst>
                                          <p:attrName>ppt_y</p:attrName>
                                        </p:attrNameLst>
                                      </p:cBhvr>
                                      <p:tavLst>
                                        <p:tav>
                                          <p:val>
                                            <p:strVal val="1+#ppt_h/2"/>
                                          </p:val>
                                        </p:tav>
                                        <p:tav tm="100000">
                                          <p:val>
                                            <p:strVal val="#ppt_y"/>
                                          </p:val>
                                        </p:tav>
                                      </p:tavLst>
                                    </p:anim>
                                  </p:childTnLst>
                                </p:cTn>
                              </p:par>
                              <p:par>
                                <p:cTn id="37" presetID="2" presetClass="entr" fill="hold" nodeType="withEffect" presetSubtype="4">
                                  <p:stCondLst>
                                    <p:cond delay="0"/>
                                  </p:stCondLst>
                                  <p:childTnLst>
                                    <p:set>
                                      <p:cBhvr>
                                        <p:cTn id="38" dur="1" fill="hold">
                                          <p:stCondLst>
                                            <p:cond delay="0"/>
                                          </p:stCondLst>
                                        </p:cTn>
                                        <p:tgtEl>
                                          <p:spTgt spid="554">
                                            <p:txEl>
                                              <p:pRg st="0" end="0"/>
                                            </p:txEl>
                                          </p:spTgt>
                                        </p:tgtEl>
                                        <p:attrNameLst>
                                          <p:attrName>style.visibility</p:attrName>
                                        </p:attrNameLst>
                                      </p:cBhvr>
                                      <p:to>
                                        <p:strVal val="visible"/>
                                      </p:to>
                                    </p:set>
                                    <p:anim calcmode="lin" valueType="num">
                                      <p:cBhvr additive="repl">
                                        <p:cTn id="39" dur="1000" fill="hold"/>
                                        <p:tgtEl>
                                          <p:spTgt spid="554">
                                            <p:txEl>
                                              <p:pRg st="0" end="0"/>
                                            </p:txEl>
                                          </p:spTgt>
                                        </p:tgtEl>
                                        <p:attrNameLst>
                                          <p:attrName>ppt_x</p:attrName>
                                        </p:attrNameLst>
                                      </p:cBhvr>
                                      <p:tavLst>
                                        <p:tav>
                                          <p:val>
                                            <p:strVal val="#ppt_x"/>
                                          </p:val>
                                        </p:tav>
                                        <p:tav tm="100000">
                                          <p:val>
                                            <p:strVal val="#ppt_x"/>
                                          </p:val>
                                        </p:tav>
                                      </p:tavLst>
                                    </p:anim>
                                    <p:anim calcmode="lin" valueType="num">
                                      <p:cBhvr additive="repl">
                                        <p:cTn id="40" dur="1000" fill="hold"/>
                                        <p:tgtEl>
                                          <p:spTgt spid="554">
                                            <p:txEl>
                                              <p:pRg st="0" end="0"/>
                                            </p:txEl>
                                          </p:spTgt>
                                        </p:tgtEl>
                                        <p:attrNameLst>
                                          <p:attrName>ppt_y</p:attrName>
                                        </p:attrNameLst>
                                      </p:cBhvr>
                                      <p:tavLst>
                                        <p:tav>
                                          <p:val>
                                            <p:strVal val="1+#ppt_h/2"/>
                                          </p:val>
                                        </p:tav>
                                        <p:tav tm="100000">
                                          <p:val>
                                            <p:strVal val="#ppt_y"/>
                                          </p:val>
                                        </p:tav>
                                      </p:tavLst>
                                    </p:anim>
                                  </p:childTnLst>
                                </p:cTn>
                              </p:par>
                              <p:par>
                                <p:cTn id="41" presetID="2" presetClass="entr" fill="hold" nodeType="withEffect" presetSubtype="2">
                                  <p:stCondLst>
                                    <p:cond delay="0"/>
                                  </p:stCondLst>
                                  <p:childTnLst>
                                    <p:set>
                                      <p:cBhvr>
                                        <p:cTn id="42" dur="1" fill="hold">
                                          <p:stCondLst>
                                            <p:cond delay="0"/>
                                          </p:stCondLst>
                                        </p:cTn>
                                        <p:tgtEl>
                                          <p:spTgt spid="555"/>
                                        </p:tgtEl>
                                        <p:attrNameLst>
                                          <p:attrName>style.visibility</p:attrName>
                                        </p:attrNameLst>
                                      </p:cBhvr>
                                      <p:to>
                                        <p:strVal val="visible"/>
                                      </p:to>
                                    </p:set>
                                    <p:anim calcmode="lin" valueType="num">
                                      <p:cBhvr additive="repl">
                                        <p:cTn id="43" dur="1000" fill="hold"/>
                                        <p:tgtEl>
                                          <p:spTgt spid="555"/>
                                        </p:tgtEl>
                                        <p:attrNameLst>
                                          <p:attrName>ppt_x</p:attrName>
                                        </p:attrNameLst>
                                      </p:cBhvr>
                                      <p:tavLst>
                                        <p:tav>
                                          <p:val>
                                            <p:strVal val="1+#ppt_w/2"/>
                                          </p:val>
                                        </p:tav>
                                        <p:tav tm="100000">
                                          <p:val>
                                            <p:strVal val="#ppt_x"/>
                                          </p:val>
                                        </p:tav>
                                      </p:tavLst>
                                    </p:anim>
                                    <p:anim calcmode="lin" valueType="num">
                                      <p:cBhvr additive="repl">
                                        <p:cTn id="44" dur="1000" fill="hold"/>
                                        <p:tgtEl>
                                          <p:spTgt spid="555"/>
                                        </p:tgtEl>
                                        <p:attrNameLst>
                                          <p:attrName>ppt_y</p:attrName>
                                        </p:attrNameLst>
                                      </p:cBhvr>
                                      <p:tavLst>
                                        <p:tav>
                                          <p:val>
                                            <p:strVal val="#ppt_y"/>
                                          </p:val>
                                        </p:tav>
                                        <p:tav tm="100000">
                                          <p:val>
                                            <p:strVal val="#ppt_y"/>
                                          </p:val>
                                        </p:tav>
                                      </p:tavLst>
                                    </p:anim>
                                  </p:childTnLst>
                                </p:cTn>
                              </p:par>
                              <p:par>
                                <p:cTn id="45" presetID="2" presetClass="entr" fill="hold" nodeType="withEffect" presetSubtype="2">
                                  <p:stCondLst>
                                    <p:cond delay="0"/>
                                  </p:stCondLst>
                                  <p:childTnLst>
                                    <p:set>
                                      <p:cBhvr>
                                        <p:cTn id="46" dur="1" fill="hold">
                                          <p:stCondLst>
                                            <p:cond delay="0"/>
                                          </p:stCondLst>
                                        </p:cTn>
                                        <p:tgtEl>
                                          <p:spTgt spid="556"/>
                                        </p:tgtEl>
                                        <p:attrNameLst>
                                          <p:attrName>style.visibility</p:attrName>
                                        </p:attrNameLst>
                                      </p:cBhvr>
                                      <p:to>
                                        <p:strVal val="visible"/>
                                      </p:to>
                                    </p:set>
                                    <p:anim calcmode="lin" valueType="num">
                                      <p:cBhvr additive="repl">
                                        <p:cTn id="47" dur="1000" fill="hold"/>
                                        <p:tgtEl>
                                          <p:spTgt spid="556"/>
                                        </p:tgtEl>
                                        <p:attrNameLst>
                                          <p:attrName>ppt_x</p:attrName>
                                        </p:attrNameLst>
                                      </p:cBhvr>
                                      <p:tavLst>
                                        <p:tav>
                                          <p:val>
                                            <p:strVal val="1+#ppt_w/2"/>
                                          </p:val>
                                        </p:tav>
                                        <p:tav tm="100000">
                                          <p:val>
                                            <p:strVal val="#ppt_x"/>
                                          </p:val>
                                        </p:tav>
                                      </p:tavLst>
                                    </p:anim>
                                    <p:anim calcmode="lin" valueType="num">
                                      <p:cBhvr additive="repl">
                                        <p:cTn id="48" dur="1000" fill="hold"/>
                                        <p:tgtEl>
                                          <p:spTgt spid="556"/>
                                        </p:tgtEl>
                                        <p:attrNameLst>
                                          <p:attrName>ppt_y</p:attrName>
                                        </p:attrNameLst>
                                      </p:cBhvr>
                                      <p:tavLst>
                                        <p:tav>
                                          <p:val>
                                            <p:strVal val="#ppt_y"/>
                                          </p:val>
                                        </p:tav>
                                        <p:tav tm="100000">
                                          <p:val>
                                            <p:strVal val="#ppt_y"/>
                                          </p:val>
                                        </p:tav>
                                      </p:tavLst>
                                    </p:anim>
                                  </p:childTnLst>
                                </p:cTn>
                              </p:par>
                              <p:par>
                                <p:cTn id="49" presetID="2" presetClass="entr" fill="hold" nodeType="withEffect" presetSubtype="8">
                                  <p:stCondLst>
                                    <p:cond delay="0"/>
                                  </p:stCondLst>
                                  <p:childTnLst>
                                    <p:set>
                                      <p:cBhvr>
                                        <p:cTn id="50" dur="1" fill="hold">
                                          <p:stCondLst>
                                            <p:cond delay="0"/>
                                          </p:stCondLst>
                                        </p:cTn>
                                        <p:tgtEl>
                                          <p:spTgt spid="553"/>
                                        </p:tgtEl>
                                        <p:attrNameLst>
                                          <p:attrName>style.visibility</p:attrName>
                                        </p:attrNameLst>
                                      </p:cBhvr>
                                      <p:to>
                                        <p:strVal val="visible"/>
                                      </p:to>
                                    </p:set>
                                    <p:anim calcmode="lin" valueType="num">
                                      <p:cBhvr additive="repl">
                                        <p:cTn id="51" dur="1000" fill="hold"/>
                                        <p:tgtEl>
                                          <p:spTgt spid="553"/>
                                        </p:tgtEl>
                                        <p:attrNameLst>
                                          <p:attrName>ppt_x</p:attrName>
                                        </p:attrNameLst>
                                      </p:cBhvr>
                                      <p:tavLst>
                                        <p:tav>
                                          <p:val>
                                            <p:strVal val="0-#ppt_w/2"/>
                                          </p:val>
                                        </p:tav>
                                        <p:tav tm="100000">
                                          <p:val>
                                            <p:strVal val="#ppt_x"/>
                                          </p:val>
                                        </p:tav>
                                      </p:tavLst>
                                    </p:anim>
                                    <p:anim calcmode="lin" valueType="num">
                                      <p:cBhvr additive="repl">
                                        <p:cTn id="52" dur="1000" fill="hold"/>
                                        <p:tgtEl>
                                          <p:spTgt spid="553"/>
                                        </p:tgtEl>
                                        <p:attrNameLst>
                                          <p:attrName>ppt_y</p:attrName>
                                        </p:attrNameLst>
                                      </p:cBhvr>
                                      <p:tavLst>
                                        <p:tav>
                                          <p:val>
                                            <p:strVal val="#ppt_y"/>
                                          </p:val>
                                        </p:tav>
                                        <p:tav tm="100000">
                                          <p:val>
                                            <p:strVal val="#ppt_y"/>
                                          </p:val>
                                        </p:tav>
                                      </p:tavLst>
                                    </p:anim>
                                  </p:childTnLst>
                                </p:cTn>
                              </p:par>
                              <p:par>
                                <p:cTn id="53" presetID="2" presetClass="entr" fill="hold" nodeType="withEffect" presetSubtype="4">
                                  <p:stCondLst>
                                    <p:cond delay="0"/>
                                  </p:stCondLst>
                                  <p:childTnLst>
                                    <p:set>
                                      <p:cBhvr>
                                        <p:cTn id="54" dur="1" fill="hold">
                                          <p:stCondLst>
                                            <p:cond delay="0"/>
                                          </p:stCondLst>
                                        </p:cTn>
                                        <p:tgtEl>
                                          <p:spTgt spid="551"/>
                                        </p:tgtEl>
                                        <p:attrNameLst>
                                          <p:attrName>style.visibility</p:attrName>
                                        </p:attrNameLst>
                                      </p:cBhvr>
                                      <p:to>
                                        <p:strVal val="visible"/>
                                      </p:to>
                                    </p:set>
                                    <p:anim calcmode="lin" valueType="num">
                                      <p:cBhvr additive="repl">
                                        <p:cTn id="55" dur="1000" fill="hold"/>
                                        <p:tgtEl>
                                          <p:spTgt spid="551"/>
                                        </p:tgtEl>
                                        <p:attrNameLst>
                                          <p:attrName>ppt_x</p:attrName>
                                        </p:attrNameLst>
                                      </p:cBhvr>
                                      <p:tavLst>
                                        <p:tav>
                                          <p:val>
                                            <p:strVal val="#ppt_x"/>
                                          </p:val>
                                        </p:tav>
                                        <p:tav tm="100000">
                                          <p:val>
                                            <p:strVal val="#ppt_x"/>
                                          </p:val>
                                        </p:tav>
                                      </p:tavLst>
                                    </p:anim>
                                    <p:anim calcmode="lin" valueType="num">
                                      <p:cBhvr additive="repl">
                                        <p:cTn id="56" dur="1000" fill="hold"/>
                                        <p:tgtEl>
                                          <p:spTgt spid="551"/>
                                        </p:tgtEl>
                                        <p:attrNameLst>
                                          <p:attrName>ppt_y</p:attrName>
                                        </p:attrNameLst>
                                      </p:cBhvr>
                                      <p:tavLst>
                                        <p:tav>
                                          <p:val>
                                            <p:strVal val="1+#ppt_h/2"/>
                                          </p:val>
                                        </p:tav>
                                        <p:tav tm="100000">
                                          <p:val>
                                            <p:strVal val="#ppt_y"/>
                                          </p:val>
                                        </p:tav>
                                      </p:tavLst>
                                    </p:anim>
                                  </p:childTnLst>
                                </p:cTn>
                              </p:par>
                              <p:par>
                                <p:cTn id="57" presetID="2" presetClass="entr" fill="hold" nodeType="withEffect" presetSubtype="2">
                                  <p:stCondLst>
                                    <p:cond delay="0"/>
                                  </p:stCondLst>
                                  <p:childTnLst>
                                    <p:set>
                                      <p:cBhvr>
                                        <p:cTn id="58" dur="1" fill="hold">
                                          <p:stCondLst>
                                            <p:cond delay="0"/>
                                          </p:stCondLst>
                                        </p:cTn>
                                        <p:tgtEl>
                                          <p:spTgt spid="560"/>
                                        </p:tgtEl>
                                        <p:attrNameLst>
                                          <p:attrName>style.visibility</p:attrName>
                                        </p:attrNameLst>
                                      </p:cBhvr>
                                      <p:to>
                                        <p:strVal val="visible"/>
                                      </p:to>
                                    </p:set>
                                    <p:anim calcmode="lin" valueType="num">
                                      <p:cBhvr additive="repl">
                                        <p:cTn id="59" dur="1000" fill="hold"/>
                                        <p:tgtEl>
                                          <p:spTgt spid="560"/>
                                        </p:tgtEl>
                                        <p:attrNameLst>
                                          <p:attrName>ppt_x</p:attrName>
                                        </p:attrNameLst>
                                      </p:cBhvr>
                                      <p:tavLst>
                                        <p:tav>
                                          <p:val>
                                            <p:strVal val="1+#ppt_w/2"/>
                                          </p:val>
                                        </p:tav>
                                        <p:tav tm="100000">
                                          <p:val>
                                            <p:strVal val="#ppt_x"/>
                                          </p:val>
                                        </p:tav>
                                      </p:tavLst>
                                    </p:anim>
                                    <p:anim calcmode="lin" valueType="num">
                                      <p:cBhvr additive="repl">
                                        <p:cTn id="60" dur="1000" fill="hold"/>
                                        <p:tgtEl>
                                          <p:spTgt spid="560"/>
                                        </p:tgtEl>
                                        <p:attrNameLst>
                                          <p:attrName>ppt_y</p:attrName>
                                        </p:attrNameLst>
                                      </p:cBhvr>
                                      <p:tavLst>
                                        <p:tav>
                                          <p:val>
                                            <p:strVal val="#ppt_y"/>
                                          </p:val>
                                        </p:tav>
                                        <p:tav tm="100000">
                                          <p:val>
                                            <p:strVal val="#ppt_y"/>
                                          </p:val>
                                        </p:tav>
                                      </p:tavLst>
                                    </p:anim>
                                  </p:childTnLst>
                                </p:cTn>
                              </p:par>
                              <p:par>
                                <p:cTn id="61" presetID="2" presetClass="entr" fill="hold" nodeType="withEffect" presetSubtype="2">
                                  <p:stCondLst>
                                    <p:cond delay="0"/>
                                  </p:stCondLst>
                                  <p:childTnLst>
                                    <p:set>
                                      <p:cBhvr>
                                        <p:cTn id="62" dur="1" fill="hold">
                                          <p:stCondLst>
                                            <p:cond delay="0"/>
                                          </p:stCondLst>
                                        </p:cTn>
                                        <p:tgtEl>
                                          <p:spTgt spid="561"/>
                                        </p:tgtEl>
                                        <p:attrNameLst>
                                          <p:attrName>style.visibility</p:attrName>
                                        </p:attrNameLst>
                                      </p:cBhvr>
                                      <p:to>
                                        <p:strVal val="visible"/>
                                      </p:to>
                                    </p:set>
                                    <p:anim calcmode="lin" valueType="num">
                                      <p:cBhvr additive="repl">
                                        <p:cTn id="63" dur="1000" fill="hold"/>
                                        <p:tgtEl>
                                          <p:spTgt spid="561"/>
                                        </p:tgtEl>
                                        <p:attrNameLst>
                                          <p:attrName>ppt_x</p:attrName>
                                        </p:attrNameLst>
                                      </p:cBhvr>
                                      <p:tavLst>
                                        <p:tav>
                                          <p:val>
                                            <p:strVal val="1+#ppt_w/2"/>
                                          </p:val>
                                        </p:tav>
                                        <p:tav tm="100000">
                                          <p:val>
                                            <p:strVal val="#ppt_x"/>
                                          </p:val>
                                        </p:tav>
                                      </p:tavLst>
                                    </p:anim>
                                    <p:anim calcmode="lin" valueType="num">
                                      <p:cBhvr additive="repl">
                                        <p:cTn id="64" dur="1000" fill="hold"/>
                                        <p:tgtEl>
                                          <p:spTgt spid="561"/>
                                        </p:tgtEl>
                                        <p:attrNameLst>
                                          <p:attrName>ppt_y</p:attrName>
                                        </p:attrNameLst>
                                      </p:cBhvr>
                                      <p:tavLst>
                                        <p:tav>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3" name="Rectangle 1"/>
          <p:cNvSpPr/>
          <p:nvPr/>
        </p:nvSpPr>
        <p:spPr>
          <a:xfrm>
            <a:off x="0" y="0"/>
            <a:ext cx="12191760" cy="6857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854" name="TextBox 3"/>
          <p:cNvSpPr/>
          <p:nvPr/>
        </p:nvSpPr>
        <p:spPr>
          <a:xfrm>
            <a:off x="977760" y="3233160"/>
            <a:ext cx="11211480" cy="3382920"/>
          </a:xfrm>
          <a:prstGeom prst="rect">
            <a:avLst/>
          </a:prstGeom>
          <a:noFill/>
          <a:ln w="0">
            <a:noFill/>
          </a:ln>
        </p:spPr>
        <p:style>
          <a:lnRef idx="0"/>
          <a:fillRef idx="0"/>
          <a:effectRef idx="0"/>
          <a:fontRef idx="minor"/>
        </p:style>
        <p:txBody>
          <a:bodyPr anchor="t">
            <a:spAutoFit/>
          </a:bodyPr>
          <a:p>
            <a:pPr marL="285840" indent="-28584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Where the visitor info centre is</a:t>
            </a:r>
            <a:endParaRPr lang="en-GB" sz="18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How to get a doctor</a:t>
            </a:r>
            <a:endParaRPr lang="en-GB" sz="18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Emergency numbers</a:t>
            </a:r>
            <a:endParaRPr lang="en-GB" sz="18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Cash exchange</a:t>
            </a:r>
            <a:endParaRPr lang="en-GB" sz="18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Disability awareness</a:t>
            </a:r>
            <a:endParaRPr lang="en-GB" sz="1800" b="0" u="none" strike="noStrike">
              <a:solidFill>
                <a:srgbClr val="FFFFFF"/>
              </a:solidFill>
              <a:effectLst/>
              <a:uFillTx/>
              <a:latin typeface="Arial"/>
            </a:endParaRPr>
          </a:p>
          <a:p>
            <a:pPr marL="285840" indent="-28584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Accessibility + Ron Short Centre / transport</a:t>
            </a:r>
            <a:endParaRPr lang="en-GB" sz="1800" b="0" u="none" strike="noStrike">
              <a:solidFill>
                <a:srgbClr val="FFFFFF"/>
              </a:solidFill>
              <a:effectLst/>
              <a:uFillTx/>
              <a:latin typeface="Arial"/>
            </a:endParaRPr>
          </a:p>
          <a:p>
            <a:pPr>
              <a:lnSpc>
                <a:spcPct val="150000"/>
              </a:lnSpc>
            </a:pPr>
            <a:endParaRPr lang="en-GB" sz="1800" b="0" u="none" strike="noStrike">
              <a:solidFill>
                <a:srgbClr val="FFFFFF"/>
              </a:solidFill>
              <a:effectLst/>
              <a:uFillTx/>
              <a:latin typeface="Arial"/>
            </a:endParaRPr>
          </a:p>
          <a:p>
            <a:pPr>
              <a:lnSpc>
                <a:spcPct val="150000"/>
              </a:lnSpc>
            </a:pPr>
            <a:endParaRPr lang="en-GB" sz="1800" b="0" u="none" strike="noStrike">
              <a:solidFill>
                <a:srgbClr val="FFFFFF"/>
              </a:solidFill>
              <a:effectLst/>
              <a:uFillTx/>
              <a:latin typeface="Arial"/>
            </a:endParaRPr>
          </a:p>
        </p:txBody>
      </p:sp>
      <p:sp>
        <p:nvSpPr>
          <p:cNvPr id="855" name="Freeform: Shape 1"/>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856" name="PlaceHolder 1"/>
          <p:cNvSpPr>
            <a:spLocks noGrp="1"/>
          </p:cNvSpPr>
          <p:nvPr>
            <p:ph/>
          </p:nvPr>
        </p:nvSpPr>
        <p:spPr>
          <a:xfrm>
            <a:off x="973800" y="1171440"/>
            <a:ext cx="6795000" cy="1352160"/>
          </a:xfrm>
          <a:prstGeom prst="rect">
            <a:avLst/>
          </a:prstGeom>
          <a:noFill/>
          <a:ln w="0">
            <a:noFill/>
          </a:ln>
        </p:spPr>
        <p:txBody>
          <a:bodyPr numCol="1" spcCol="0" lIns="91440" tIns="45720" rIns="91440" bIns="45720" anchor="ctr">
            <a:normAutofit/>
          </a:bodyPr>
          <a:p>
            <a:pPr indent="0" algn="l">
              <a:lnSpc>
                <a:spcPct val="100000"/>
              </a:lnSpc>
              <a:spcBef>
                <a:spcPts val="1001"/>
              </a:spcBef>
              <a:buNone/>
              <a:tabLst>
                <a:tab pos="0" algn="l"/>
              </a:tabLst>
            </a:pPr>
            <a:r>
              <a:rPr lang="en-GB" sz="4000" b="1" u="none" strike="noStrike">
                <a:solidFill>
                  <a:schemeClr val="dk2">
                    <a:lumMod val="75000"/>
                  </a:schemeClr>
                </a:solidFill>
                <a:effectLst/>
                <a:uFillTx/>
                <a:latin typeface="Ubuntu"/>
                <a:ea typeface="Open Sans"/>
              </a:rPr>
              <a:t>Other useful information</a:t>
            </a:r>
            <a:endParaRPr lang="en-US" sz="4000" b="1" u="none" strike="noStrike">
              <a:solidFill>
                <a:schemeClr val="lt2"/>
              </a:solidFill>
              <a:effectLst/>
              <a:uFillTx/>
              <a:latin typeface="Ubuntu"/>
            </a:endParaRPr>
          </a:p>
        </p:txBody>
      </p:sp>
      <p:sp>
        <p:nvSpPr>
          <p:cNvPr id="857" name="Freeform: Shape 2"/>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858" name="Freeform 1"/>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sp>
        <p:nvSpPr>
          <p:cNvPr id="859" name="TextBox 14"/>
          <p:cNvSpPr/>
          <p:nvPr/>
        </p:nvSpPr>
        <p:spPr>
          <a:xfrm>
            <a:off x="502920" y="526680"/>
            <a:ext cx="2564640" cy="638280"/>
          </a:xfrm>
          <a:prstGeom prst="rect">
            <a:avLst/>
          </a:prstGeom>
          <a:noFill/>
          <a:ln w="0">
            <a:noFill/>
          </a:ln>
        </p:spPr>
        <p:style>
          <a:lnRef idx="0"/>
          <a:fillRef idx="0"/>
          <a:effectRef idx="0"/>
          <a:fontRef idx="minor"/>
        </p:style>
        <p:txBody>
          <a:bodyPr lIns="90000" tIns="45000" rIns="90000" bIns="45000" anchor="t">
            <a:spAutoFit/>
          </a:bodyPr>
          <a:p>
            <a:pPr>
              <a:lnSpc>
                <a:spcPct val="100000"/>
              </a:lnSpc>
            </a:pPr>
            <a:r>
              <a:rPr lang="en-US" sz="1800" b="0" u="none" strike="noStrike">
                <a:solidFill>
                  <a:srgbClr val="0DB0CA"/>
                </a:solidFill>
                <a:effectLst/>
                <a:uFillTx/>
                <a:latin typeface="Ubuntu"/>
              </a:rPr>
              <a:t>Ambassador Scheme</a:t>
            </a:r>
            <a:endParaRPr lang="en-GB" sz="1800" b="0" u="none" strike="noStrike">
              <a:solidFill>
                <a:srgbClr val="FFFFFF"/>
              </a:solidFill>
              <a:effectLst/>
              <a:uFillTx/>
              <a:latin typeface="Arial"/>
            </a:endParaRPr>
          </a:p>
        </p:txBody>
      </p:sp>
      <p:sp>
        <p:nvSpPr>
          <p:cNvPr id="860" name="Freeform: Shape 3"/>
          <p:cNvSpPr/>
          <p:nvPr/>
        </p:nvSpPr>
        <p:spPr>
          <a:xfrm>
            <a:off x="10334520" y="-7560"/>
            <a:ext cx="2380320" cy="2358000"/>
          </a:xfrm>
          <a:custGeom>
            <a:avLst/>
            <a:gdLst>
              <a:gd name="textAreaLeft" fmla="*/ 0 w 2380320"/>
              <a:gd name="textAreaRight" fmla="*/ 2380680 w 2380320"/>
              <a:gd name="textAreaTop" fmla="*/ 0 h 2358000"/>
              <a:gd name="textAreaBottom" fmla="*/ 2358360 h 235800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861" name="Freeform 2"/>
          <p:cNvSpPr/>
          <p:nvPr/>
        </p:nvSpPr>
        <p:spPr>
          <a:xfrm>
            <a:off x="11706120" y="155268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Open Sans"/>
            </a:endParaRPr>
          </a:p>
        </p:txBody>
      </p:sp>
      <p:pic>
        <p:nvPicPr>
          <p:cNvPr id="862" name="Picture 26"/>
          <p:cNvPicPr/>
          <p:nvPr/>
        </p:nvPicPr>
        <p:blipFill>
          <a:blip r:embed="rId1"/>
          <a:stretch/>
        </p:blipFill>
        <p:spPr>
          <a:xfrm>
            <a:off x="10958760" y="277560"/>
            <a:ext cx="956520" cy="956520"/>
          </a:xfrm>
          <a:prstGeom prst="rect">
            <a:avLst/>
          </a:prstGeom>
          <a:noFill/>
          <a:ln w="0">
            <a:noFill/>
          </a:ln>
        </p:spPr>
      </p:pic>
      <p:sp>
        <p:nvSpPr>
          <p:cNvPr id="863" name="TextBox 15"/>
          <p:cNvSpPr/>
          <p:nvPr/>
        </p:nvSpPr>
        <p:spPr>
          <a:xfrm>
            <a:off x="1602720" y="2476800"/>
            <a:ext cx="11211480" cy="502560"/>
          </a:xfrm>
          <a:prstGeom prst="rect">
            <a:avLst/>
          </a:prstGeom>
          <a:noFill/>
          <a:ln w="0">
            <a:noFill/>
          </a:ln>
        </p:spPr>
        <p:style>
          <a:lnRef idx="0"/>
          <a:fillRef idx="0"/>
          <a:effectRef idx="0"/>
          <a:fontRef idx="minor"/>
        </p:style>
        <p:txBody>
          <a:bodyPr anchor="t">
            <a:spAutoFit/>
          </a:bodyPr>
          <a:p>
            <a:pPr>
              <a:lnSpc>
                <a:spcPct val="150000"/>
              </a:lnSpc>
            </a:pPr>
            <a:r>
              <a:rPr lang="en-GB" sz="1800" b="0" u="sng" strike="noStrike">
                <a:solidFill>
                  <a:schemeClr val="dk1"/>
                </a:solidFill>
                <a:effectLst/>
                <a:uFillTx/>
                <a:latin typeface="Open Sans"/>
                <a:hlinkClick r:id="rId2"/>
              </a:rPr>
              <a:t>https://www.visitguernsey.com/planning/useful-information/</a:t>
            </a:r>
            <a:endParaRPr lang="en-GB" sz="1800" b="0" u="none" strike="noStrike">
              <a:solidFill>
                <a:srgbClr val="FFFFFF"/>
              </a:solidFill>
              <a:effectLst/>
              <a:uFillTx/>
              <a:latin typeface="Arial"/>
            </a:endParaRPr>
          </a:p>
        </p:txBody>
      </p:sp>
      <p:pic>
        <p:nvPicPr>
          <p:cNvPr id="864" name="Picture 27"/>
          <p:cNvPicPr/>
          <p:nvPr/>
        </p:nvPicPr>
        <p:blipFill>
          <a:blip r:embed="rId3"/>
          <a:stretch/>
        </p:blipFill>
        <p:spPr>
          <a:xfrm>
            <a:off x="973800" y="2480040"/>
            <a:ext cx="527760" cy="527760"/>
          </a:xfrm>
          <a:prstGeom prst="rect">
            <a:avLst/>
          </a:prstGeom>
          <a:noFill/>
          <a:ln w="0">
            <a:noFill/>
          </a:ln>
        </p:spPr>
      </p:pic>
      <p:pic>
        <p:nvPicPr>
          <p:cNvPr id="865" name="Picture 28"/>
          <p:cNvPicPr/>
          <p:nvPr/>
        </p:nvPicPr>
        <p:blipFill>
          <a:blip r:embed="rId4"/>
          <a:stretch/>
        </p:blipFill>
        <p:spPr>
          <a:xfrm>
            <a:off x="9811440" y="5977080"/>
            <a:ext cx="2158560" cy="653400"/>
          </a:xfrm>
          <a:prstGeom prst="rect">
            <a:avLst/>
          </a:prstGeom>
          <a:noFill/>
          <a:ln w="0">
            <a:noFill/>
          </a:ln>
        </p:spPr>
      </p:pic>
      <p:pic>
        <p:nvPicPr>
          <p:cNvPr id="866" name="Picture 29" descr="A yellow text on a black background&#10;&#10;Description automatically generated"/>
          <p:cNvPicPr/>
          <p:nvPr/>
        </p:nvPicPr>
        <p:blipFill>
          <a:blip r:embed="rId5"/>
          <a:stretch/>
        </p:blipFill>
        <p:spPr>
          <a:xfrm>
            <a:off x="8109720" y="6055200"/>
            <a:ext cx="1525680" cy="509400"/>
          </a:xfrm>
          <a:prstGeom prst="rect">
            <a:avLst/>
          </a:prstGeom>
          <a:noFill/>
          <a:ln w="0">
            <a:noFill/>
          </a:ln>
        </p:spPr>
      </p:pic>
      <p:sp>
        <p:nvSpPr>
          <p:cNvPr id="867" name=""/>
          <p:cNvSpPr txBox="1"/>
          <p:nvPr/>
        </p:nvSpPr>
        <p:spPr>
          <a:xfrm>
            <a:off x="4200840" y="3589560"/>
            <a:ext cx="3825000" cy="427320"/>
          </a:xfrm>
          <a:prstGeom prst="rect">
            <a:avLst/>
          </a:prstGeom>
          <a:noFill/>
          <a:ln w="0">
            <a:noFill/>
          </a:ln>
        </p:spPr>
        <p:txBody>
          <a:bodyPr wrap="none" lIns="90000" tIns="45000" rIns="90000" bIns="45000" anchor="t">
            <a:spAutoFit/>
          </a:bodyPr>
          <a:p>
            <a:fld id="{7EA42DE4-F4B0-4A4A-A924-CB54044C2E21}" type="slidenum">
              <a:rPr lang="en-GB" sz="2400" b="0" u="none" strike="noStrike">
                <a:solidFill>
                  <a:srgbClr val="FFFFFF"/>
                </a:solidFill>
                <a:effectLst/>
                <a:uFillTx/>
                <a:latin typeface="Times New Roman"/>
              </a:rPr>
              <a:t>30</a:t>
            </a:fld>
            <a:endParaRPr lang="en-GB" sz="2400" b="0" u="none" strike="noStrike">
              <a:solidFill>
                <a:srgbClr val="FFFFFF"/>
              </a:solidFill>
              <a:effectLst/>
              <a:uFillTx/>
              <a:latin typeface="Times New Roman"/>
            </a:endParaRPr>
          </a:p>
        </p:txBody>
      </p:sp>
    </p:spTree>
  </p:cSld>
  <p:transition spd="slow">
    <p:push dir="r"/>
  </p:transition>
  <p:timing>
    <p:tnLst>
      <p:par>
        <p:cTn id="853" dur="indefinite" restart="never" nodeType="tmRoot">
          <p:childTnLst>
            <p:seq>
              <p:cTn id="854" dur="indefinite" nodeType="mainSeq">
                <p:childTnLst>
                  <p:par>
                    <p:cTn id="855" fill="hold" nodeType="clickEffect">
                      <p:stCondLst>
                        <p:cond delay="0"/>
                      </p:stCondLst>
                      <p:childTnLst>
                        <p:par>
                          <p:cTn id="856" fill="hold" nodeType="withEffect">
                            <p:stCondLst>
                              <p:cond delay="0"/>
                            </p:stCondLst>
                            <p:childTnLst>
                              <p:par>
                                <p:cTn id="857" presetID="2" presetClass="entr" fill="hold" nodeType="withEffect" presetSubtype="4">
                                  <p:stCondLst>
                                    <p:cond delay="0"/>
                                  </p:stCondLst>
                                  <p:childTnLst>
                                    <p:set>
                                      <p:cBhvr>
                                        <p:cTn id="858" dur="1" fill="hold">
                                          <p:stCondLst>
                                            <p:cond delay="0"/>
                                          </p:stCondLst>
                                        </p:cTn>
                                        <p:tgtEl>
                                          <p:spTgt spid="854"/>
                                        </p:tgtEl>
                                        <p:attrNameLst>
                                          <p:attrName>style.visibility</p:attrName>
                                        </p:attrNameLst>
                                      </p:cBhvr>
                                      <p:to>
                                        <p:strVal val="visible"/>
                                      </p:to>
                                    </p:set>
                                    <p:anim calcmode="lin" valueType="num">
                                      <p:cBhvr additive="repl">
                                        <p:cTn id="859" dur="1000" fill="hold"/>
                                        <p:tgtEl>
                                          <p:spTgt spid="854"/>
                                        </p:tgtEl>
                                        <p:attrNameLst>
                                          <p:attrName>ppt_x</p:attrName>
                                        </p:attrNameLst>
                                      </p:cBhvr>
                                      <p:tavLst>
                                        <p:tav>
                                          <p:val>
                                            <p:strVal val="#ppt_x"/>
                                          </p:val>
                                        </p:tav>
                                        <p:tav tm="100000">
                                          <p:val>
                                            <p:strVal val="#ppt_x"/>
                                          </p:val>
                                        </p:tav>
                                      </p:tavLst>
                                    </p:anim>
                                    <p:anim calcmode="lin" valueType="num">
                                      <p:cBhvr additive="repl">
                                        <p:cTn id="860" dur="1000" fill="hold"/>
                                        <p:tgtEl>
                                          <p:spTgt spid="854"/>
                                        </p:tgtEl>
                                        <p:attrNameLst>
                                          <p:attrName>ppt_y</p:attrName>
                                        </p:attrNameLst>
                                      </p:cBhvr>
                                      <p:tavLst>
                                        <p:tav>
                                          <p:val>
                                            <p:strVal val="1+#ppt_h/2"/>
                                          </p:val>
                                        </p:tav>
                                        <p:tav tm="100000">
                                          <p:val>
                                            <p:strVal val="#ppt_y"/>
                                          </p:val>
                                        </p:tav>
                                      </p:tavLst>
                                    </p:anim>
                                  </p:childTnLst>
                                </p:cTn>
                              </p:par>
                              <p:par>
                                <p:cTn id="861" presetID="2" presetClass="entr" fill="hold" nodeType="withEffect" presetSubtype="4">
                                  <p:stCondLst>
                                    <p:cond delay="0"/>
                                  </p:stCondLst>
                                  <p:childTnLst>
                                    <p:set>
                                      <p:cBhvr>
                                        <p:cTn id="862" dur="1" fill="hold">
                                          <p:stCondLst>
                                            <p:cond delay="0"/>
                                          </p:stCondLst>
                                        </p:cTn>
                                        <p:tgtEl>
                                          <p:spTgt spid="856">
                                            <p:txEl>
                                              <p:pRg st="0" end="0"/>
                                            </p:txEl>
                                          </p:spTgt>
                                        </p:tgtEl>
                                        <p:attrNameLst>
                                          <p:attrName>style.visibility</p:attrName>
                                        </p:attrNameLst>
                                      </p:cBhvr>
                                      <p:to>
                                        <p:strVal val="visible"/>
                                      </p:to>
                                    </p:set>
                                    <p:anim calcmode="lin" valueType="num">
                                      <p:cBhvr additive="repl">
                                        <p:cTn id="863" dur="1000" fill="hold"/>
                                        <p:tgtEl>
                                          <p:spTgt spid="856">
                                            <p:txEl>
                                              <p:pRg st="0" end="0"/>
                                            </p:txEl>
                                          </p:spTgt>
                                        </p:tgtEl>
                                        <p:attrNameLst>
                                          <p:attrName>ppt_x</p:attrName>
                                        </p:attrNameLst>
                                      </p:cBhvr>
                                      <p:tavLst>
                                        <p:tav>
                                          <p:val>
                                            <p:strVal val="#ppt_x"/>
                                          </p:val>
                                        </p:tav>
                                        <p:tav tm="100000">
                                          <p:val>
                                            <p:strVal val="#ppt_x"/>
                                          </p:val>
                                        </p:tav>
                                      </p:tavLst>
                                    </p:anim>
                                    <p:anim calcmode="lin" valueType="num">
                                      <p:cBhvr additive="repl">
                                        <p:cTn id="864" dur="1000" fill="hold"/>
                                        <p:tgtEl>
                                          <p:spTgt spid="856">
                                            <p:txEl>
                                              <p:pRg st="0" end="0"/>
                                            </p:txEl>
                                          </p:spTgt>
                                        </p:tgtEl>
                                        <p:attrNameLst>
                                          <p:attrName>ppt_y</p:attrName>
                                        </p:attrNameLst>
                                      </p:cBhvr>
                                      <p:tavLst>
                                        <p:tav>
                                          <p:val>
                                            <p:strVal val="1+#ppt_h/2"/>
                                          </p:val>
                                        </p:tav>
                                        <p:tav tm="100000">
                                          <p:val>
                                            <p:strVal val="#ppt_y"/>
                                          </p:val>
                                        </p:tav>
                                      </p:tavLst>
                                    </p:anim>
                                  </p:childTnLst>
                                </p:cTn>
                              </p:par>
                              <p:par>
                                <p:cTn id="865" presetID="2" presetClass="entr" fill="hold" nodeType="withEffect" presetSubtype="2">
                                  <p:stCondLst>
                                    <p:cond delay="0"/>
                                  </p:stCondLst>
                                  <p:childTnLst>
                                    <p:set>
                                      <p:cBhvr>
                                        <p:cTn id="866" dur="1" fill="hold">
                                          <p:stCondLst>
                                            <p:cond delay="0"/>
                                          </p:stCondLst>
                                        </p:cTn>
                                        <p:tgtEl>
                                          <p:spTgt spid="857"/>
                                        </p:tgtEl>
                                        <p:attrNameLst>
                                          <p:attrName>style.visibility</p:attrName>
                                        </p:attrNameLst>
                                      </p:cBhvr>
                                      <p:to>
                                        <p:strVal val="visible"/>
                                      </p:to>
                                    </p:set>
                                    <p:anim calcmode="lin" valueType="num">
                                      <p:cBhvr additive="repl">
                                        <p:cTn id="867" dur="1000" fill="hold"/>
                                        <p:tgtEl>
                                          <p:spTgt spid="857"/>
                                        </p:tgtEl>
                                        <p:attrNameLst>
                                          <p:attrName>ppt_x</p:attrName>
                                        </p:attrNameLst>
                                      </p:cBhvr>
                                      <p:tavLst>
                                        <p:tav>
                                          <p:val>
                                            <p:strVal val="1+#ppt_w/2"/>
                                          </p:val>
                                        </p:tav>
                                        <p:tav tm="100000">
                                          <p:val>
                                            <p:strVal val="#ppt_x"/>
                                          </p:val>
                                        </p:tav>
                                      </p:tavLst>
                                    </p:anim>
                                    <p:anim calcmode="lin" valueType="num">
                                      <p:cBhvr additive="repl">
                                        <p:cTn id="868" dur="1000" fill="hold"/>
                                        <p:tgtEl>
                                          <p:spTgt spid="857"/>
                                        </p:tgtEl>
                                        <p:attrNameLst>
                                          <p:attrName>ppt_y</p:attrName>
                                        </p:attrNameLst>
                                      </p:cBhvr>
                                      <p:tavLst>
                                        <p:tav>
                                          <p:val>
                                            <p:strVal val="#ppt_y"/>
                                          </p:val>
                                        </p:tav>
                                        <p:tav tm="100000">
                                          <p:val>
                                            <p:strVal val="#ppt_y"/>
                                          </p:val>
                                        </p:tav>
                                      </p:tavLst>
                                    </p:anim>
                                  </p:childTnLst>
                                </p:cTn>
                              </p:par>
                              <p:par>
                                <p:cTn id="869" presetID="2" presetClass="entr" fill="hold" nodeType="withEffect" presetSubtype="2">
                                  <p:stCondLst>
                                    <p:cond delay="0"/>
                                  </p:stCondLst>
                                  <p:childTnLst>
                                    <p:set>
                                      <p:cBhvr>
                                        <p:cTn id="870" dur="1" fill="hold">
                                          <p:stCondLst>
                                            <p:cond delay="0"/>
                                          </p:stCondLst>
                                        </p:cTn>
                                        <p:tgtEl>
                                          <p:spTgt spid="858"/>
                                        </p:tgtEl>
                                        <p:attrNameLst>
                                          <p:attrName>style.visibility</p:attrName>
                                        </p:attrNameLst>
                                      </p:cBhvr>
                                      <p:to>
                                        <p:strVal val="visible"/>
                                      </p:to>
                                    </p:set>
                                    <p:anim calcmode="lin" valueType="num">
                                      <p:cBhvr additive="repl">
                                        <p:cTn id="871" dur="1000" fill="hold"/>
                                        <p:tgtEl>
                                          <p:spTgt spid="858"/>
                                        </p:tgtEl>
                                        <p:attrNameLst>
                                          <p:attrName>ppt_x</p:attrName>
                                        </p:attrNameLst>
                                      </p:cBhvr>
                                      <p:tavLst>
                                        <p:tav>
                                          <p:val>
                                            <p:strVal val="1+#ppt_w/2"/>
                                          </p:val>
                                        </p:tav>
                                        <p:tav tm="100000">
                                          <p:val>
                                            <p:strVal val="#ppt_x"/>
                                          </p:val>
                                        </p:tav>
                                      </p:tavLst>
                                    </p:anim>
                                    <p:anim calcmode="lin" valueType="num">
                                      <p:cBhvr additive="repl">
                                        <p:cTn id="872" dur="1000" fill="hold"/>
                                        <p:tgtEl>
                                          <p:spTgt spid="858"/>
                                        </p:tgtEl>
                                        <p:attrNameLst>
                                          <p:attrName>ppt_y</p:attrName>
                                        </p:attrNameLst>
                                      </p:cBhvr>
                                      <p:tavLst>
                                        <p:tav>
                                          <p:val>
                                            <p:strVal val="#ppt_y"/>
                                          </p:val>
                                        </p:tav>
                                        <p:tav tm="100000">
                                          <p:val>
                                            <p:strVal val="#ppt_y"/>
                                          </p:val>
                                        </p:tav>
                                      </p:tavLst>
                                    </p:anim>
                                  </p:childTnLst>
                                </p:cTn>
                              </p:par>
                              <p:par>
                                <p:cTn id="873" presetID="2" presetClass="entr" fill="hold" nodeType="withEffect" presetSubtype="8">
                                  <p:stCondLst>
                                    <p:cond delay="0"/>
                                  </p:stCondLst>
                                  <p:childTnLst>
                                    <p:set>
                                      <p:cBhvr>
                                        <p:cTn id="874" dur="1" fill="hold">
                                          <p:stCondLst>
                                            <p:cond delay="0"/>
                                          </p:stCondLst>
                                        </p:cTn>
                                        <p:tgtEl>
                                          <p:spTgt spid="855"/>
                                        </p:tgtEl>
                                        <p:attrNameLst>
                                          <p:attrName>style.visibility</p:attrName>
                                        </p:attrNameLst>
                                      </p:cBhvr>
                                      <p:to>
                                        <p:strVal val="visible"/>
                                      </p:to>
                                    </p:set>
                                    <p:anim calcmode="lin" valueType="num">
                                      <p:cBhvr additive="repl">
                                        <p:cTn id="875" dur="1000" fill="hold"/>
                                        <p:tgtEl>
                                          <p:spTgt spid="855"/>
                                        </p:tgtEl>
                                        <p:attrNameLst>
                                          <p:attrName>ppt_x</p:attrName>
                                        </p:attrNameLst>
                                      </p:cBhvr>
                                      <p:tavLst>
                                        <p:tav>
                                          <p:val>
                                            <p:strVal val="0-#ppt_w/2"/>
                                          </p:val>
                                        </p:tav>
                                        <p:tav tm="100000">
                                          <p:val>
                                            <p:strVal val="#ppt_x"/>
                                          </p:val>
                                        </p:tav>
                                      </p:tavLst>
                                    </p:anim>
                                    <p:anim calcmode="lin" valueType="num">
                                      <p:cBhvr additive="repl">
                                        <p:cTn id="876" dur="1000" fill="hold"/>
                                        <p:tgtEl>
                                          <p:spTgt spid="855"/>
                                        </p:tgtEl>
                                        <p:attrNameLst>
                                          <p:attrName>ppt_y</p:attrName>
                                        </p:attrNameLst>
                                      </p:cBhvr>
                                      <p:tavLst>
                                        <p:tav>
                                          <p:val>
                                            <p:strVal val="#ppt_y"/>
                                          </p:val>
                                        </p:tav>
                                        <p:tav tm="100000">
                                          <p:val>
                                            <p:strVal val="#ppt_y"/>
                                          </p:val>
                                        </p:tav>
                                      </p:tavLst>
                                    </p:anim>
                                  </p:childTnLst>
                                </p:cTn>
                              </p:par>
                              <p:par>
                                <p:cTn id="877" presetID="2" presetClass="entr" fill="hold" nodeType="withEffect" presetSubtype="2">
                                  <p:stCondLst>
                                    <p:cond delay="0"/>
                                  </p:stCondLst>
                                  <p:childTnLst>
                                    <p:set>
                                      <p:cBhvr>
                                        <p:cTn id="878" dur="1" fill="hold">
                                          <p:stCondLst>
                                            <p:cond delay="0"/>
                                          </p:stCondLst>
                                        </p:cTn>
                                        <p:tgtEl>
                                          <p:spTgt spid="860"/>
                                        </p:tgtEl>
                                        <p:attrNameLst>
                                          <p:attrName>style.visibility</p:attrName>
                                        </p:attrNameLst>
                                      </p:cBhvr>
                                      <p:to>
                                        <p:strVal val="visible"/>
                                      </p:to>
                                    </p:set>
                                    <p:anim calcmode="lin" valueType="num">
                                      <p:cBhvr additive="repl">
                                        <p:cTn id="879" dur="1000" fill="hold"/>
                                        <p:tgtEl>
                                          <p:spTgt spid="860"/>
                                        </p:tgtEl>
                                        <p:attrNameLst>
                                          <p:attrName>ppt_x</p:attrName>
                                        </p:attrNameLst>
                                      </p:cBhvr>
                                      <p:tavLst>
                                        <p:tav>
                                          <p:val>
                                            <p:strVal val="1+#ppt_w/2"/>
                                          </p:val>
                                        </p:tav>
                                        <p:tav tm="100000">
                                          <p:val>
                                            <p:strVal val="#ppt_x"/>
                                          </p:val>
                                        </p:tav>
                                      </p:tavLst>
                                    </p:anim>
                                    <p:anim calcmode="lin" valueType="num">
                                      <p:cBhvr additive="repl">
                                        <p:cTn id="880" dur="1000" fill="hold"/>
                                        <p:tgtEl>
                                          <p:spTgt spid="860"/>
                                        </p:tgtEl>
                                        <p:attrNameLst>
                                          <p:attrName>ppt_y</p:attrName>
                                        </p:attrNameLst>
                                      </p:cBhvr>
                                      <p:tavLst>
                                        <p:tav>
                                          <p:val>
                                            <p:strVal val="#ppt_y"/>
                                          </p:val>
                                        </p:tav>
                                        <p:tav tm="100000">
                                          <p:val>
                                            <p:strVal val="#ppt_y"/>
                                          </p:val>
                                        </p:tav>
                                      </p:tavLst>
                                    </p:anim>
                                  </p:childTnLst>
                                </p:cTn>
                              </p:par>
                              <p:par>
                                <p:cTn id="881" presetID="2" presetClass="entr" fill="hold" nodeType="withEffect" presetSubtype="2">
                                  <p:stCondLst>
                                    <p:cond delay="0"/>
                                  </p:stCondLst>
                                  <p:childTnLst>
                                    <p:set>
                                      <p:cBhvr>
                                        <p:cTn id="882" dur="1" fill="hold">
                                          <p:stCondLst>
                                            <p:cond delay="0"/>
                                          </p:stCondLst>
                                        </p:cTn>
                                        <p:tgtEl>
                                          <p:spTgt spid="861"/>
                                        </p:tgtEl>
                                        <p:attrNameLst>
                                          <p:attrName>style.visibility</p:attrName>
                                        </p:attrNameLst>
                                      </p:cBhvr>
                                      <p:to>
                                        <p:strVal val="visible"/>
                                      </p:to>
                                    </p:set>
                                    <p:anim calcmode="lin" valueType="num">
                                      <p:cBhvr additive="repl">
                                        <p:cTn id="883" dur="1000" fill="hold"/>
                                        <p:tgtEl>
                                          <p:spTgt spid="861"/>
                                        </p:tgtEl>
                                        <p:attrNameLst>
                                          <p:attrName>ppt_x</p:attrName>
                                        </p:attrNameLst>
                                      </p:cBhvr>
                                      <p:tavLst>
                                        <p:tav>
                                          <p:val>
                                            <p:strVal val="1+#ppt_w/2"/>
                                          </p:val>
                                        </p:tav>
                                        <p:tav tm="100000">
                                          <p:val>
                                            <p:strVal val="#ppt_x"/>
                                          </p:val>
                                        </p:tav>
                                      </p:tavLst>
                                    </p:anim>
                                    <p:anim calcmode="lin" valueType="num">
                                      <p:cBhvr additive="repl">
                                        <p:cTn id="884" dur="1000" fill="hold"/>
                                        <p:tgtEl>
                                          <p:spTgt spid="861"/>
                                        </p:tgtEl>
                                        <p:attrNameLst>
                                          <p:attrName>ppt_y</p:attrName>
                                        </p:attrNameLst>
                                      </p:cBhvr>
                                      <p:tavLst>
                                        <p:tav>
                                          <p:val>
                                            <p:strVal val="#ppt_y"/>
                                          </p:val>
                                        </p:tav>
                                        <p:tav tm="100000">
                                          <p:val>
                                            <p:strVal val="#ppt_y"/>
                                          </p:val>
                                        </p:tav>
                                      </p:tavLst>
                                    </p:anim>
                                  </p:childTnLst>
                                </p:cTn>
                              </p:par>
                              <p:par>
                                <p:cTn id="885" presetID="2" presetClass="entr" fill="hold" nodeType="withEffect" presetSubtype="4">
                                  <p:stCondLst>
                                    <p:cond delay="0"/>
                                  </p:stCondLst>
                                  <p:childTnLst>
                                    <p:set>
                                      <p:cBhvr>
                                        <p:cTn id="886" dur="1" fill="hold">
                                          <p:stCondLst>
                                            <p:cond delay="0"/>
                                          </p:stCondLst>
                                        </p:cTn>
                                        <p:tgtEl>
                                          <p:spTgt spid="863"/>
                                        </p:tgtEl>
                                        <p:attrNameLst>
                                          <p:attrName>style.visibility</p:attrName>
                                        </p:attrNameLst>
                                      </p:cBhvr>
                                      <p:to>
                                        <p:strVal val="visible"/>
                                      </p:to>
                                    </p:set>
                                    <p:anim calcmode="lin" valueType="num">
                                      <p:cBhvr additive="repl">
                                        <p:cTn id="887" dur="1000" fill="hold"/>
                                        <p:tgtEl>
                                          <p:spTgt spid="863"/>
                                        </p:tgtEl>
                                        <p:attrNameLst>
                                          <p:attrName>ppt_x</p:attrName>
                                        </p:attrNameLst>
                                      </p:cBhvr>
                                      <p:tavLst>
                                        <p:tav>
                                          <p:val>
                                            <p:strVal val="#ppt_x"/>
                                          </p:val>
                                        </p:tav>
                                        <p:tav tm="100000">
                                          <p:val>
                                            <p:strVal val="#ppt_x"/>
                                          </p:val>
                                        </p:tav>
                                      </p:tavLst>
                                    </p:anim>
                                    <p:anim calcmode="lin" valueType="num">
                                      <p:cBhvr additive="repl">
                                        <p:cTn id="888" dur="1000" fill="hold"/>
                                        <p:tgtEl>
                                          <p:spTgt spid="863"/>
                                        </p:tgtEl>
                                        <p:attrNameLst>
                                          <p:attrName>ppt_y</p:attrName>
                                        </p:attrNameLst>
                                      </p:cBhvr>
                                      <p:tavLst>
                                        <p:tav>
                                          <p:val>
                                            <p:strVal val="1+#ppt_h/2"/>
                                          </p:val>
                                        </p:tav>
                                        <p:tav tm="100000">
                                          <p:val>
                                            <p:strVal val="#ppt_y"/>
                                          </p:val>
                                        </p:tav>
                                      </p:tavLst>
                                    </p:anim>
                                  </p:childTnLst>
                                </p:cTn>
                              </p:par>
                              <p:par>
                                <p:cTn id="889" presetID="2" presetClass="entr" fill="hold" nodeType="withEffect" presetSubtype="4">
                                  <p:stCondLst>
                                    <p:cond delay="0"/>
                                  </p:stCondLst>
                                  <p:childTnLst>
                                    <p:set>
                                      <p:cBhvr>
                                        <p:cTn id="890" dur="1" fill="hold">
                                          <p:stCondLst>
                                            <p:cond delay="0"/>
                                          </p:stCondLst>
                                        </p:cTn>
                                        <p:tgtEl>
                                          <p:spTgt spid="864"/>
                                        </p:tgtEl>
                                        <p:attrNameLst>
                                          <p:attrName>style.visibility</p:attrName>
                                        </p:attrNameLst>
                                      </p:cBhvr>
                                      <p:to>
                                        <p:strVal val="visible"/>
                                      </p:to>
                                    </p:set>
                                    <p:anim calcmode="lin" valueType="num">
                                      <p:cBhvr additive="repl">
                                        <p:cTn id="891" dur="500" fill="hold"/>
                                        <p:tgtEl>
                                          <p:spTgt spid="864"/>
                                        </p:tgtEl>
                                        <p:attrNameLst>
                                          <p:attrName>ppt_x</p:attrName>
                                        </p:attrNameLst>
                                      </p:cBhvr>
                                      <p:tavLst>
                                        <p:tav>
                                          <p:val>
                                            <p:strVal val="#ppt_x"/>
                                          </p:val>
                                        </p:tav>
                                        <p:tav tm="100000">
                                          <p:val>
                                            <p:strVal val="#ppt_x"/>
                                          </p:val>
                                        </p:tav>
                                      </p:tavLst>
                                    </p:anim>
                                    <p:anim calcmode="lin" valueType="num">
                                      <p:cBhvr additive="repl">
                                        <p:cTn id="892" dur="500" fill="hold"/>
                                        <p:tgtEl>
                                          <p:spTgt spid="864"/>
                                        </p:tgtEl>
                                        <p:attrNameLst>
                                          <p:attrName>ppt_y</p:attrName>
                                        </p:attrNameLst>
                                      </p:cBhvr>
                                      <p:tavLst>
                                        <p:tav>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8" name="Rectangle 39"/>
          <p:cNvSpPr/>
          <p:nvPr/>
        </p:nvSpPr>
        <p:spPr>
          <a:xfrm>
            <a:off x="0" y="0"/>
            <a:ext cx="12191760" cy="6857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869" name="Freeform: Shape 29"/>
          <p:cNvSpPr/>
          <p:nvPr/>
        </p:nvSpPr>
        <p:spPr>
          <a:xfrm>
            <a:off x="0" y="2425680"/>
            <a:ext cx="5752800" cy="4431960"/>
          </a:xfrm>
          <a:custGeom>
            <a:avLst/>
            <a:gdLst>
              <a:gd name="textAreaLeft" fmla="*/ 0 w 5752800"/>
              <a:gd name="textAreaRight" fmla="*/ 5753160 w 5752800"/>
              <a:gd name="textAreaTop" fmla="*/ 0 h 4431960"/>
              <a:gd name="textAreaBottom" fmla="*/ 4432320 h 4431960"/>
              <a:gd name="GluePoint1X" fmla="*/ 2298700 w 5753100"/>
              <a:gd name="GluePoint1Y" fmla="*/ 0 h 1193800"/>
              <a:gd name="GluePoint2X" fmla="*/ 5753100 w 5753100"/>
              <a:gd name="GluePoint2Y" fmla="*/ 876300 h 1193800"/>
              <a:gd name="GluePoint3X" fmla="*/ 5597797 w 5753100"/>
              <a:gd name="GluePoint3Y" fmla="*/ 1136885 h 1193800"/>
              <a:gd name="GluePoint4X" fmla="*/ 5515680 w 5753100"/>
              <a:gd name="GluePoint4Y" fmla="*/ 1193800 h 1193800"/>
              <a:gd name="GluePoint5X" fmla="*/ 0 w 5753100"/>
              <a:gd name="GluePoint5Y" fmla="*/ 1193800 h 1193800"/>
              <a:gd name="GluePoint6X" fmla="*/ 0 w 5753100"/>
              <a:gd name="GluePoint6Y" fmla="*/ 223479 h 1193800"/>
              <a:gd name="GluePoint7X" fmla="*/ 101381 w 5753100"/>
              <a:gd name="GluePoint7Y" fmla="*/ 200105 h 1193800"/>
              <a:gd name="GluePoint8X" fmla="*/ 2298700 w 5753100"/>
              <a:gd name="GluePoint8Y" fmla="*/ 0 h 11938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Lst>
            <a:rect l="textAreaLeft" t="textAreaTop" r="textAreaRight" b="textAreaBottom"/>
            <a:pathLst>
              <a:path w="5753100" h="1193800">
                <a:moveTo>
                  <a:pt x="2298700" y="0"/>
                </a:moveTo>
                <a:cubicBezTo>
                  <a:pt x="4206512" y="0"/>
                  <a:pt x="5753100" y="392333"/>
                  <a:pt x="5753100" y="876300"/>
                </a:cubicBezTo>
                <a:cubicBezTo>
                  <a:pt x="5753100" y="967044"/>
                  <a:pt x="5698728" y="1054566"/>
                  <a:pt x="5597797" y="1136885"/>
                </a:cubicBezTo>
                <a:lnTo>
                  <a:pt x="5515680" y="1193800"/>
                </a:lnTo>
                <a:lnTo>
                  <a:pt x="0" y="1193800"/>
                </a:lnTo>
                <a:lnTo>
                  <a:pt x="0" y="223479"/>
                </a:lnTo>
                <a:lnTo>
                  <a:pt x="101381" y="200105"/>
                </a:lnTo>
                <a:cubicBezTo>
                  <a:pt x="698505" y="75095"/>
                  <a:pt x="1464032" y="0"/>
                  <a:pt x="2298700" y="0"/>
                </a:cubicBezTo>
                <a:close/>
              </a:path>
            </a:pathLst>
          </a:custGeom>
          <a:solidFill>
            <a:schemeClr val="dk1">
              <a:lumMod val="65000"/>
              <a:alpha val="27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870" name="TextBox 31"/>
          <p:cNvSpPr/>
          <p:nvPr/>
        </p:nvSpPr>
        <p:spPr>
          <a:xfrm>
            <a:off x="5952960" y="1286640"/>
            <a:ext cx="5752800" cy="4416120"/>
          </a:xfrm>
          <a:prstGeom prst="rect">
            <a:avLst/>
          </a:prstGeom>
          <a:noFill/>
          <a:ln w="0">
            <a:noFill/>
          </a:ln>
        </p:spPr>
        <p:style>
          <a:lnRef idx="0"/>
          <a:fillRef idx="0"/>
          <a:effectRef idx="0"/>
          <a:fontRef idx="minor"/>
        </p:style>
        <p:txBody>
          <a:bodyPr anchor="t">
            <a:spAutoFit/>
          </a:bodyPr>
          <a:p>
            <a:pPr marL="393840" indent="-285840">
              <a:lnSpc>
                <a:spcPct val="100000"/>
              </a:lnSpc>
              <a:spcBef>
                <a:spcPts val="1273"/>
              </a:spcBef>
              <a:buClr>
                <a:srgbClr val="313131"/>
              </a:buClr>
              <a:buFont typeface="Arial,Sans-Serif"/>
              <a:buChar char="•"/>
            </a:pPr>
            <a:r>
              <a:rPr lang="en-US" sz="1800" b="0" u="none" strike="noStrike">
                <a:solidFill>
                  <a:schemeClr val="lt1"/>
                </a:solidFill>
                <a:effectLst/>
                <a:uFillTx/>
                <a:latin typeface="Open Sans"/>
                <a:ea typeface="Open Sans"/>
              </a:rPr>
              <a:t>Consumer website</a:t>
            </a:r>
            <a:br>
              <a:rPr sz="1800"/>
            </a:br>
            <a:r>
              <a:rPr lang="en-US" sz="1800" b="0" u="sng" strike="noStrike">
                <a:solidFill>
                  <a:schemeClr val="lt1"/>
                </a:solidFill>
                <a:effectLst/>
                <a:uFillTx/>
                <a:latin typeface="Open Sans"/>
                <a:ea typeface="Open Sans"/>
                <a:hlinkClick r:id="rId1"/>
              </a:rPr>
              <a:t>www.visitguernsey.com</a:t>
            </a:r>
            <a:r>
              <a:rPr lang="en-US" sz="1800" b="0" u="none" strike="noStrike">
                <a:solidFill>
                  <a:schemeClr val="lt1"/>
                </a:solidFill>
                <a:effectLst/>
                <a:uFillTx/>
                <a:latin typeface="Open Sans"/>
                <a:ea typeface="Open Sans"/>
              </a:rPr>
              <a:t>   </a:t>
            </a:r>
            <a:endParaRPr lang="en-GB" sz="1800" b="0" u="none" strike="noStrike">
              <a:solidFill>
                <a:srgbClr val="FFFFFF"/>
              </a:solidFill>
              <a:effectLst/>
              <a:uFillTx/>
              <a:latin typeface="Arial"/>
            </a:endParaRPr>
          </a:p>
          <a:p>
            <a:pPr marL="393840" indent="-285840">
              <a:lnSpc>
                <a:spcPct val="100000"/>
              </a:lnSpc>
              <a:spcBef>
                <a:spcPts val="1273"/>
              </a:spcBef>
              <a:buClr>
                <a:srgbClr val="313131"/>
              </a:buClr>
              <a:buFont typeface="Arial,Sans-Serif"/>
              <a:buChar char="•"/>
            </a:pPr>
            <a:r>
              <a:rPr lang="en-US" sz="1800" b="0" u="none" strike="noStrike">
                <a:solidFill>
                  <a:schemeClr val="lt1"/>
                </a:solidFill>
                <a:effectLst/>
                <a:uFillTx/>
                <a:latin typeface="Open Sans"/>
                <a:ea typeface="Open Sans"/>
              </a:rPr>
              <a:t>Trades website</a:t>
            </a:r>
            <a:br>
              <a:rPr sz="1800"/>
            </a:br>
            <a:r>
              <a:rPr lang="en-US" sz="1800" b="0" u="sng" strike="noStrike">
                <a:solidFill>
                  <a:schemeClr val="lt1"/>
                </a:solidFill>
                <a:effectLst/>
                <a:uFillTx/>
                <a:latin typeface="Open Sans"/>
                <a:ea typeface="Open Sans"/>
                <a:hlinkClick r:id="rId2"/>
              </a:rPr>
              <a:t>www.</a:t>
            </a:r>
            <a:r>
              <a:rPr lang="en-US" sz="1800" b="0" u="sng" strike="noStrike">
                <a:solidFill>
                  <a:schemeClr val="lt1"/>
                </a:solidFill>
                <a:effectLst/>
                <a:uFillTx/>
                <a:latin typeface="Open Sans"/>
                <a:ea typeface="Open Sans"/>
              </a:rPr>
              <a:t>trade.visitguernsey.com</a:t>
            </a:r>
            <a:endParaRPr lang="en-GB" sz="1800" b="0" u="none" strike="noStrike">
              <a:solidFill>
                <a:srgbClr val="FFFFFF"/>
              </a:solidFill>
              <a:effectLst/>
              <a:uFillTx/>
              <a:latin typeface="Arial"/>
            </a:endParaRPr>
          </a:p>
          <a:p>
            <a:pPr marL="393840" indent="-285840">
              <a:lnSpc>
                <a:spcPct val="100000"/>
              </a:lnSpc>
              <a:spcBef>
                <a:spcPts val="1273"/>
              </a:spcBef>
              <a:buClr>
                <a:srgbClr val="313131"/>
              </a:buClr>
              <a:buFont typeface="Arial"/>
              <a:buChar char="•"/>
            </a:pPr>
            <a:r>
              <a:rPr lang="en-US" sz="1800" b="0" u="none" strike="noStrike">
                <a:solidFill>
                  <a:schemeClr val="lt1"/>
                </a:solidFill>
                <a:effectLst/>
                <a:uFillTx/>
                <a:latin typeface="Open Sans"/>
                <a:ea typeface="Open Sans"/>
              </a:rPr>
              <a:t>Trade newsletter</a:t>
            </a:r>
            <a:endParaRPr lang="en-GB" sz="1800" b="0" u="none" strike="noStrike">
              <a:solidFill>
                <a:srgbClr val="FFFFFF"/>
              </a:solidFill>
              <a:effectLst/>
              <a:uFillTx/>
              <a:latin typeface="Arial"/>
            </a:endParaRPr>
          </a:p>
          <a:p>
            <a:pPr marL="393840" indent="-285840">
              <a:lnSpc>
                <a:spcPct val="100000"/>
              </a:lnSpc>
              <a:spcBef>
                <a:spcPts val="1273"/>
              </a:spcBef>
              <a:buClr>
                <a:srgbClr val="313131"/>
              </a:buClr>
              <a:buFont typeface="Arial"/>
              <a:buChar char="•"/>
            </a:pPr>
            <a:r>
              <a:rPr lang="en-US" sz="1800" b="0" u="none" strike="noStrike">
                <a:solidFill>
                  <a:schemeClr val="lt1"/>
                </a:solidFill>
                <a:effectLst/>
                <a:uFillTx/>
                <a:latin typeface="Open Sans"/>
                <a:ea typeface="Open Sans"/>
              </a:rPr>
              <a:t>Guernsey Info Centre</a:t>
            </a:r>
            <a:endParaRPr lang="en-GB" sz="1800" b="0" u="none" strike="noStrike">
              <a:solidFill>
                <a:srgbClr val="FFFFFF"/>
              </a:solidFill>
              <a:effectLst/>
              <a:uFillTx/>
              <a:latin typeface="Arial"/>
            </a:endParaRPr>
          </a:p>
          <a:p>
            <a:pPr marL="393840" indent="-285840">
              <a:lnSpc>
                <a:spcPct val="100000"/>
              </a:lnSpc>
              <a:spcBef>
                <a:spcPts val="1273"/>
              </a:spcBef>
              <a:buClr>
                <a:srgbClr val="313131"/>
              </a:buClr>
              <a:buFont typeface="Arial"/>
              <a:buChar char="•"/>
            </a:pPr>
            <a:r>
              <a:rPr lang="en-US" sz="1800" b="0" u="none" strike="noStrike">
                <a:solidFill>
                  <a:schemeClr val="lt1"/>
                </a:solidFill>
                <a:effectLst/>
                <a:uFillTx/>
                <a:latin typeface="Open Sans"/>
                <a:ea typeface="Open Sans"/>
              </a:rPr>
              <a:t>VG app </a:t>
            </a:r>
            <a:endParaRPr lang="en-GB" sz="1800" b="0" u="none" strike="noStrike">
              <a:solidFill>
                <a:srgbClr val="FFFFFF"/>
              </a:solidFill>
              <a:effectLst/>
              <a:uFillTx/>
              <a:latin typeface="Arial"/>
            </a:endParaRPr>
          </a:p>
          <a:p>
            <a:pPr marL="393840" indent="-285840">
              <a:lnSpc>
                <a:spcPct val="100000"/>
              </a:lnSpc>
              <a:spcBef>
                <a:spcPts val="1273"/>
              </a:spcBef>
              <a:buClr>
                <a:srgbClr val="313131"/>
              </a:buClr>
              <a:buFont typeface="Arial"/>
              <a:buChar char="•"/>
            </a:pPr>
            <a:r>
              <a:rPr lang="en-US" sz="1800" b="0" u="none" strike="noStrike">
                <a:solidFill>
                  <a:schemeClr val="lt1"/>
                </a:solidFill>
                <a:effectLst/>
                <a:uFillTx/>
                <a:latin typeface="Open Sans"/>
                <a:ea typeface="Open Sans"/>
              </a:rPr>
              <a:t>Social Media </a:t>
            </a:r>
            <a:br>
              <a:rPr sz="1800"/>
            </a:br>
            <a:r>
              <a:rPr lang="en-US" sz="1800" b="0" u="none" strike="noStrike">
                <a:solidFill>
                  <a:schemeClr val="lt1"/>
                </a:solidFill>
                <a:effectLst/>
                <a:uFillTx/>
                <a:latin typeface="Open Sans"/>
                <a:ea typeface="Open Sans"/>
              </a:rPr>
              <a:t> @VisitGuernsey</a:t>
            </a:r>
            <a:br>
              <a:rPr sz="1800"/>
            </a:br>
            <a:r>
              <a:rPr lang="en-US" sz="1800" b="0" u="none" strike="noStrike">
                <a:solidFill>
                  <a:schemeClr val="lt1"/>
                </a:solidFill>
                <a:effectLst/>
                <a:uFillTx/>
                <a:latin typeface="Open Sans"/>
                <a:ea typeface="Open Sans"/>
              </a:rPr>
              <a:t>#ThatIslandFeeling</a:t>
            </a:r>
            <a:endParaRPr lang="en-GB" sz="1800" b="0" u="none" strike="noStrike">
              <a:solidFill>
                <a:srgbClr val="FFFFFF"/>
              </a:solidFill>
              <a:effectLst/>
              <a:uFillTx/>
              <a:latin typeface="Arial"/>
            </a:endParaRPr>
          </a:p>
          <a:p>
            <a:pPr marL="393840" indent="-285840">
              <a:lnSpc>
                <a:spcPct val="100000"/>
              </a:lnSpc>
              <a:spcBef>
                <a:spcPts val="1273"/>
              </a:spcBef>
              <a:buClr>
                <a:srgbClr val="313131"/>
              </a:buClr>
              <a:buFont typeface="Arial"/>
              <a:buChar char="•"/>
            </a:pPr>
            <a:r>
              <a:rPr lang="en-US" sz="1800" b="0" u="none" strike="noStrike">
                <a:solidFill>
                  <a:schemeClr val="lt1"/>
                </a:solidFill>
                <a:effectLst/>
                <a:uFillTx/>
                <a:latin typeface="Open Sans"/>
                <a:ea typeface="Open Sans"/>
              </a:rPr>
              <a:t>Give feedback at </a:t>
            </a:r>
            <a:r>
              <a:rPr lang="en-US" sz="1800" b="0" u="sng" strike="noStrike">
                <a:solidFill>
                  <a:schemeClr val="lt1"/>
                </a:solidFill>
                <a:effectLst/>
                <a:uFillTx/>
                <a:latin typeface="Open Sans"/>
                <a:ea typeface="Open Sans"/>
              </a:rPr>
              <a:t>trade.visitguernsey.com</a:t>
            </a:r>
            <a:r>
              <a:rPr lang="en-US" sz="1800" b="0" u="none" strike="noStrike">
                <a:solidFill>
                  <a:schemeClr val="lt1"/>
                </a:solidFill>
                <a:effectLst/>
                <a:uFillTx/>
                <a:latin typeface="Open Sans"/>
                <a:ea typeface="Open Sans"/>
              </a:rPr>
              <a:t> under The Ambassador Scheme page </a:t>
            </a:r>
            <a:endParaRPr lang="en-GB" sz="1800" b="0" u="none" strike="noStrike">
              <a:solidFill>
                <a:srgbClr val="FFFFFF"/>
              </a:solidFill>
              <a:effectLst/>
              <a:uFillTx/>
              <a:latin typeface="Arial"/>
            </a:endParaRPr>
          </a:p>
        </p:txBody>
      </p:sp>
      <p:sp>
        <p:nvSpPr>
          <p:cNvPr id="871" name="Freeform: Shape 34"/>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872" name="PlaceHolder 1"/>
          <p:cNvSpPr>
            <a:spLocks noGrp="1"/>
          </p:cNvSpPr>
          <p:nvPr>
            <p:ph/>
          </p:nvPr>
        </p:nvSpPr>
        <p:spPr>
          <a:xfrm>
            <a:off x="5975280" y="131760"/>
            <a:ext cx="4371480" cy="1352160"/>
          </a:xfrm>
          <a:prstGeom prst="rect">
            <a:avLst/>
          </a:prstGeom>
          <a:noFill/>
          <a:ln w="0">
            <a:noFill/>
          </a:ln>
        </p:spPr>
        <p:txBody>
          <a:bodyPr numCol="1" spcCol="0" lIns="91440" tIns="45720" rIns="91440" bIns="45720" anchor="ctr">
            <a:normAutofit/>
          </a:bodyPr>
          <a:p>
            <a:pPr indent="0" algn="l">
              <a:lnSpc>
                <a:spcPct val="100000"/>
              </a:lnSpc>
              <a:spcBef>
                <a:spcPts val="1001"/>
              </a:spcBef>
              <a:buNone/>
              <a:tabLst>
                <a:tab pos="0" algn="l"/>
              </a:tabLst>
            </a:pPr>
            <a:r>
              <a:rPr lang="en-GB" sz="4000" b="1" u="none" strike="noStrike">
                <a:solidFill>
                  <a:schemeClr val="dk2">
                    <a:lumMod val="75000"/>
                  </a:schemeClr>
                </a:solidFill>
                <a:effectLst/>
                <a:uFillTx/>
                <a:latin typeface="Ubuntu"/>
                <a:ea typeface="Ubuntu"/>
              </a:rPr>
              <a:t>Resources</a:t>
            </a:r>
            <a:endParaRPr lang="en-US" sz="4000" b="1" u="none" strike="noStrike">
              <a:solidFill>
                <a:schemeClr val="lt2"/>
              </a:solidFill>
              <a:effectLst/>
              <a:uFillTx/>
              <a:latin typeface="Ubuntu"/>
            </a:endParaRPr>
          </a:p>
        </p:txBody>
      </p:sp>
      <p:sp>
        <p:nvSpPr>
          <p:cNvPr id="873" name="Freeform: Shape 66"/>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874"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875" name="TextBox 1"/>
          <p:cNvSpPr/>
          <p:nvPr/>
        </p:nvSpPr>
        <p:spPr>
          <a:xfrm>
            <a:off x="502920" y="526680"/>
            <a:ext cx="2564640" cy="369000"/>
          </a:xfrm>
          <a:prstGeom prst="rect">
            <a:avLst/>
          </a:prstGeom>
          <a:noFill/>
          <a:ln w="0">
            <a:noFill/>
          </a:ln>
        </p:spPr>
        <p:style>
          <a:lnRef idx="0"/>
          <a:fillRef idx="0"/>
          <a:effectRef idx="0"/>
          <a:fontRef idx="minor"/>
        </p:style>
        <p:txBody>
          <a:bodyPr lIns="90000" tIns="45000" rIns="90000" bIns="45000" anchor="t">
            <a:spAutoFit/>
          </a:bodyPr>
          <a:p>
            <a:pPr>
              <a:lnSpc>
                <a:spcPct val="100000"/>
              </a:lnSpc>
            </a:pPr>
            <a:r>
              <a:rPr lang="en-US" sz="1800" b="0" u="none" strike="noStrike">
                <a:solidFill>
                  <a:srgbClr val="0DB0CA"/>
                </a:solidFill>
                <a:effectLst/>
                <a:uFillTx/>
                <a:latin typeface="Ubuntu"/>
              </a:rPr>
              <a:t>Ambassador Scheme</a:t>
            </a:r>
            <a:endParaRPr lang="en-GB" sz="1800" b="0" u="none" strike="noStrike">
              <a:solidFill>
                <a:srgbClr val="FFFFFF"/>
              </a:solidFill>
              <a:effectLst/>
              <a:uFillTx/>
              <a:latin typeface="Arial"/>
            </a:endParaRPr>
          </a:p>
        </p:txBody>
      </p:sp>
      <p:pic>
        <p:nvPicPr>
          <p:cNvPr id="876" name="Picture Placeholder 4" descr="A sign on a post&#10;&#10;Description automatically generated"/>
          <p:cNvPicPr/>
          <p:nvPr/>
        </p:nvPicPr>
        <p:blipFill>
          <a:blip r:embed="rId3"/>
          <a:srcRect l="0" t="8411" r="0" b="8411"/>
          <a:stretch/>
        </p:blipFill>
        <p:spPr>
          <a:xfrm>
            <a:off x="276120" y="1155960"/>
            <a:ext cx="4793760" cy="5295600"/>
          </a:xfrm>
          <a:prstGeom prst="rect">
            <a:avLst/>
          </a:prstGeom>
          <a:noFill/>
          <a:ln w="0">
            <a:noFill/>
          </a:ln>
        </p:spPr>
      </p:pic>
      <p:sp>
        <p:nvSpPr>
          <p:cNvPr id="877" name="Freeform: Shape 66"/>
          <p:cNvSpPr/>
          <p:nvPr/>
        </p:nvSpPr>
        <p:spPr>
          <a:xfrm>
            <a:off x="10334520" y="-7560"/>
            <a:ext cx="2380320" cy="2358000"/>
          </a:xfrm>
          <a:custGeom>
            <a:avLst/>
            <a:gdLst>
              <a:gd name="textAreaLeft" fmla="*/ 0 w 2380320"/>
              <a:gd name="textAreaRight" fmla="*/ 2380680 w 2380320"/>
              <a:gd name="textAreaTop" fmla="*/ 0 h 2358000"/>
              <a:gd name="textAreaBottom" fmla="*/ 2358360 h 235800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878" name="Freeform 9"/>
          <p:cNvSpPr/>
          <p:nvPr/>
        </p:nvSpPr>
        <p:spPr>
          <a:xfrm>
            <a:off x="11706120" y="155268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pic>
        <p:nvPicPr>
          <p:cNvPr id="879" name="Picture 8"/>
          <p:cNvPicPr/>
          <p:nvPr/>
        </p:nvPicPr>
        <p:blipFill>
          <a:blip r:embed="rId4"/>
          <a:stretch/>
        </p:blipFill>
        <p:spPr>
          <a:xfrm>
            <a:off x="10958760" y="277560"/>
            <a:ext cx="956520" cy="956520"/>
          </a:xfrm>
          <a:prstGeom prst="rect">
            <a:avLst/>
          </a:prstGeom>
          <a:noFill/>
          <a:ln w="0">
            <a:noFill/>
          </a:ln>
        </p:spPr>
      </p:pic>
      <p:pic>
        <p:nvPicPr>
          <p:cNvPr id="880" name="Picture 2"/>
          <p:cNvPicPr/>
          <p:nvPr/>
        </p:nvPicPr>
        <p:blipFill>
          <a:blip r:embed="rId5"/>
          <a:stretch/>
        </p:blipFill>
        <p:spPr>
          <a:xfrm>
            <a:off x="9811440" y="5977080"/>
            <a:ext cx="2158560" cy="653400"/>
          </a:xfrm>
          <a:prstGeom prst="rect">
            <a:avLst/>
          </a:prstGeom>
          <a:noFill/>
          <a:ln w="0">
            <a:noFill/>
          </a:ln>
        </p:spPr>
      </p:pic>
      <p:pic>
        <p:nvPicPr>
          <p:cNvPr id="881" name="Picture 3" descr="A yellow text on a black background&#10;&#10;Description automatically generated"/>
          <p:cNvPicPr/>
          <p:nvPr/>
        </p:nvPicPr>
        <p:blipFill>
          <a:blip r:embed="rId6"/>
          <a:stretch/>
        </p:blipFill>
        <p:spPr>
          <a:xfrm>
            <a:off x="8109720" y="6055200"/>
            <a:ext cx="1525680" cy="509400"/>
          </a:xfrm>
          <a:prstGeom prst="rect">
            <a:avLst/>
          </a:prstGeom>
          <a:noFill/>
          <a:ln w="0">
            <a:noFill/>
          </a:ln>
        </p:spPr>
      </p:pic>
    </p:spTree>
  </p:cSld>
  <p:transition spd="slow">
    <p:push dir="r"/>
  </p:transition>
  <p:timing>
    <p:tnLst>
      <p:par>
        <p:cTn id="893" dur="indefinite" restart="never" nodeType="tmRoot">
          <p:childTnLst>
            <p:seq>
              <p:cTn id="894" dur="indefinite" nodeType="mainSeq">
                <p:childTnLst>
                  <p:par>
                    <p:cTn id="895" fill="hold" nodeType="clickEffect">
                      <p:stCondLst>
                        <p:cond delay="0"/>
                      </p:stCondLst>
                      <p:childTnLst>
                        <p:par>
                          <p:cTn id="896" fill="hold" nodeType="withEffect">
                            <p:stCondLst>
                              <p:cond delay="0"/>
                            </p:stCondLst>
                            <p:childTnLst>
                              <p:par>
                                <p:cTn id="897" presetID="2" presetClass="entr" fill="hold" nodeType="withEffect" presetSubtype="4">
                                  <p:stCondLst>
                                    <p:cond delay="0"/>
                                  </p:stCondLst>
                                  <p:childTnLst>
                                    <p:set>
                                      <p:cBhvr>
                                        <p:cTn id="898" dur="1" fill="hold">
                                          <p:stCondLst>
                                            <p:cond delay="0"/>
                                          </p:stCondLst>
                                        </p:cTn>
                                        <p:tgtEl>
                                          <p:spTgt spid="870"/>
                                        </p:tgtEl>
                                        <p:attrNameLst>
                                          <p:attrName>style.visibility</p:attrName>
                                        </p:attrNameLst>
                                      </p:cBhvr>
                                      <p:to>
                                        <p:strVal val="visible"/>
                                      </p:to>
                                    </p:set>
                                    <p:anim calcmode="lin" valueType="num">
                                      <p:cBhvr additive="repl">
                                        <p:cTn id="899" dur="1000" fill="hold"/>
                                        <p:tgtEl>
                                          <p:spTgt spid="870"/>
                                        </p:tgtEl>
                                        <p:attrNameLst>
                                          <p:attrName>ppt_x</p:attrName>
                                        </p:attrNameLst>
                                      </p:cBhvr>
                                      <p:tavLst>
                                        <p:tav>
                                          <p:val>
                                            <p:strVal val="#ppt_x"/>
                                          </p:val>
                                        </p:tav>
                                        <p:tav tm="100000">
                                          <p:val>
                                            <p:strVal val="#ppt_x"/>
                                          </p:val>
                                        </p:tav>
                                      </p:tavLst>
                                    </p:anim>
                                    <p:anim calcmode="lin" valueType="num">
                                      <p:cBhvr additive="repl">
                                        <p:cTn id="900" dur="1000" fill="hold"/>
                                        <p:tgtEl>
                                          <p:spTgt spid="870"/>
                                        </p:tgtEl>
                                        <p:attrNameLst>
                                          <p:attrName>ppt_y</p:attrName>
                                        </p:attrNameLst>
                                      </p:cBhvr>
                                      <p:tavLst>
                                        <p:tav>
                                          <p:val>
                                            <p:strVal val="1+#ppt_h/2"/>
                                          </p:val>
                                        </p:tav>
                                        <p:tav tm="100000">
                                          <p:val>
                                            <p:strVal val="#ppt_y"/>
                                          </p:val>
                                        </p:tav>
                                      </p:tavLst>
                                    </p:anim>
                                  </p:childTnLst>
                                </p:cTn>
                              </p:par>
                              <p:par>
                                <p:cTn id="901" presetID="2" presetClass="entr" fill="hold" nodeType="withEffect" presetSubtype="4">
                                  <p:stCondLst>
                                    <p:cond delay="0"/>
                                  </p:stCondLst>
                                  <p:childTnLst>
                                    <p:set>
                                      <p:cBhvr>
                                        <p:cTn id="902" dur="1" fill="hold">
                                          <p:stCondLst>
                                            <p:cond delay="0"/>
                                          </p:stCondLst>
                                        </p:cTn>
                                        <p:tgtEl>
                                          <p:spTgt spid="872">
                                            <p:txEl>
                                              <p:pRg st="0" end="0"/>
                                            </p:txEl>
                                          </p:spTgt>
                                        </p:tgtEl>
                                        <p:attrNameLst>
                                          <p:attrName>style.visibility</p:attrName>
                                        </p:attrNameLst>
                                      </p:cBhvr>
                                      <p:to>
                                        <p:strVal val="visible"/>
                                      </p:to>
                                    </p:set>
                                    <p:anim calcmode="lin" valueType="num">
                                      <p:cBhvr additive="repl">
                                        <p:cTn id="903" dur="1000" fill="hold"/>
                                        <p:tgtEl>
                                          <p:spTgt spid="872">
                                            <p:txEl>
                                              <p:pRg st="0" end="0"/>
                                            </p:txEl>
                                          </p:spTgt>
                                        </p:tgtEl>
                                        <p:attrNameLst>
                                          <p:attrName>ppt_x</p:attrName>
                                        </p:attrNameLst>
                                      </p:cBhvr>
                                      <p:tavLst>
                                        <p:tav>
                                          <p:val>
                                            <p:strVal val="#ppt_x"/>
                                          </p:val>
                                        </p:tav>
                                        <p:tav tm="100000">
                                          <p:val>
                                            <p:strVal val="#ppt_x"/>
                                          </p:val>
                                        </p:tav>
                                      </p:tavLst>
                                    </p:anim>
                                    <p:anim calcmode="lin" valueType="num">
                                      <p:cBhvr additive="repl">
                                        <p:cTn id="904" dur="1000" fill="hold"/>
                                        <p:tgtEl>
                                          <p:spTgt spid="872">
                                            <p:txEl>
                                              <p:pRg st="0" end="0"/>
                                            </p:txEl>
                                          </p:spTgt>
                                        </p:tgtEl>
                                        <p:attrNameLst>
                                          <p:attrName>ppt_y</p:attrName>
                                        </p:attrNameLst>
                                      </p:cBhvr>
                                      <p:tavLst>
                                        <p:tav>
                                          <p:val>
                                            <p:strVal val="1+#ppt_h/2"/>
                                          </p:val>
                                        </p:tav>
                                        <p:tav tm="100000">
                                          <p:val>
                                            <p:strVal val="#ppt_y"/>
                                          </p:val>
                                        </p:tav>
                                      </p:tavLst>
                                    </p:anim>
                                  </p:childTnLst>
                                </p:cTn>
                              </p:par>
                              <p:par>
                                <p:cTn id="905" presetID="2" presetClass="entr" fill="hold" nodeType="withEffect" presetSubtype="2">
                                  <p:stCondLst>
                                    <p:cond delay="0"/>
                                  </p:stCondLst>
                                  <p:childTnLst>
                                    <p:set>
                                      <p:cBhvr>
                                        <p:cTn id="906" dur="1" fill="hold">
                                          <p:stCondLst>
                                            <p:cond delay="0"/>
                                          </p:stCondLst>
                                        </p:cTn>
                                        <p:tgtEl>
                                          <p:spTgt spid="873"/>
                                        </p:tgtEl>
                                        <p:attrNameLst>
                                          <p:attrName>style.visibility</p:attrName>
                                        </p:attrNameLst>
                                      </p:cBhvr>
                                      <p:to>
                                        <p:strVal val="visible"/>
                                      </p:to>
                                    </p:set>
                                    <p:anim calcmode="lin" valueType="num">
                                      <p:cBhvr additive="repl">
                                        <p:cTn id="907" dur="1000" fill="hold"/>
                                        <p:tgtEl>
                                          <p:spTgt spid="873"/>
                                        </p:tgtEl>
                                        <p:attrNameLst>
                                          <p:attrName>ppt_x</p:attrName>
                                        </p:attrNameLst>
                                      </p:cBhvr>
                                      <p:tavLst>
                                        <p:tav>
                                          <p:val>
                                            <p:strVal val="1+#ppt_w/2"/>
                                          </p:val>
                                        </p:tav>
                                        <p:tav tm="100000">
                                          <p:val>
                                            <p:strVal val="#ppt_x"/>
                                          </p:val>
                                        </p:tav>
                                      </p:tavLst>
                                    </p:anim>
                                    <p:anim calcmode="lin" valueType="num">
                                      <p:cBhvr additive="repl">
                                        <p:cTn id="908" dur="1000" fill="hold"/>
                                        <p:tgtEl>
                                          <p:spTgt spid="873"/>
                                        </p:tgtEl>
                                        <p:attrNameLst>
                                          <p:attrName>ppt_y</p:attrName>
                                        </p:attrNameLst>
                                      </p:cBhvr>
                                      <p:tavLst>
                                        <p:tav>
                                          <p:val>
                                            <p:strVal val="#ppt_y"/>
                                          </p:val>
                                        </p:tav>
                                        <p:tav tm="100000">
                                          <p:val>
                                            <p:strVal val="#ppt_y"/>
                                          </p:val>
                                        </p:tav>
                                      </p:tavLst>
                                    </p:anim>
                                  </p:childTnLst>
                                </p:cTn>
                              </p:par>
                              <p:par>
                                <p:cTn id="909" presetID="2" presetClass="entr" fill="hold" nodeType="withEffect" presetSubtype="2">
                                  <p:stCondLst>
                                    <p:cond delay="0"/>
                                  </p:stCondLst>
                                  <p:childTnLst>
                                    <p:set>
                                      <p:cBhvr>
                                        <p:cTn id="910" dur="1" fill="hold">
                                          <p:stCondLst>
                                            <p:cond delay="0"/>
                                          </p:stCondLst>
                                        </p:cTn>
                                        <p:tgtEl>
                                          <p:spTgt spid="874"/>
                                        </p:tgtEl>
                                        <p:attrNameLst>
                                          <p:attrName>style.visibility</p:attrName>
                                        </p:attrNameLst>
                                      </p:cBhvr>
                                      <p:to>
                                        <p:strVal val="visible"/>
                                      </p:to>
                                    </p:set>
                                    <p:anim calcmode="lin" valueType="num">
                                      <p:cBhvr additive="repl">
                                        <p:cTn id="911" dur="1000" fill="hold"/>
                                        <p:tgtEl>
                                          <p:spTgt spid="874"/>
                                        </p:tgtEl>
                                        <p:attrNameLst>
                                          <p:attrName>ppt_x</p:attrName>
                                        </p:attrNameLst>
                                      </p:cBhvr>
                                      <p:tavLst>
                                        <p:tav>
                                          <p:val>
                                            <p:strVal val="1+#ppt_w/2"/>
                                          </p:val>
                                        </p:tav>
                                        <p:tav tm="100000">
                                          <p:val>
                                            <p:strVal val="#ppt_x"/>
                                          </p:val>
                                        </p:tav>
                                      </p:tavLst>
                                    </p:anim>
                                    <p:anim calcmode="lin" valueType="num">
                                      <p:cBhvr additive="repl">
                                        <p:cTn id="912" dur="1000" fill="hold"/>
                                        <p:tgtEl>
                                          <p:spTgt spid="874"/>
                                        </p:tgtEl>
                                        <p:attrNameLst>
                                          <p:attrName>ppt_y</p:attrName>
                                        </p:attrNameLst>
                                      </p:cBhvr>
                                      <p:tavLst>
                                        <p:tav>
                                          <p:val>
                                            <p:strVal val="#ppt_y"/>
                                          </p:val>
                                        </p:tav>
                                        <p:tav tm="100000">
                                          <p:val>
                                            <p:strVal val="#ppt_y"/>
                                          </p:val>
                                        </p:tav>
                                      </p:tavLst>
                                    </p:anim>
                                  </p:childTnLst>
                                </p:cTn>
                              </p:par>
                              <p:par>
                                <p:cTn id="913" presetID="2" presetClass="entr" fill="hold" nodeType="withEffect" presetSubtype="8">
                                  <p:stCondLst>
                                    <p:cond delay="0"/>
                                  </p:stCondLst>
                                  <p:childTnLst>
                                    <p:set>
                                      <p:cBhvr>
                                        <p:cTn id="914" dur="1" fill="hold">
                                          <p:stCondLst>
                                            <p:cond delay="0"/>
                                          </p:stCondLst>
                                        </p:cTn>
                                        <p:tgtEl>
                                          <p:spTgt spid="871"/>
                                        </p:tgtEl>
                                        <p:attrNameLst>
                                          <p:attrName>style.visibility</p:attrName>
                                        </p:attrNameLst>
                                      </p:cBhvr>
                                      <p:to>
                                        <p:strVal val="visible"/>
                                      </p:to>
                                    </p:set>
                                    <p:anim calcmode="lin" valueType="num">
                                      <p:cBhvr additive="repl">
                                        <p:cTn id="915" dur="1000" fill="hold"/>
                                        <p:tgtEl>
                                          <p:spTgt spid="871"/>
                                        </p:tgtEl>
                                        <p:attrNameLst>
                                          <p:attrName>ppt_x</p:attrName>
                                        </p:attrNameLst>
                                      </p:cBhvr>
                                      <p:tavLst>
                                        <p:tav>
                                          <p:val>
                                            <p:strVal val="0-#ppt_w/2"/>
                                          </p:val>
                                        </p:tav>
                                        <p:tav tm="100000">
                                          <p:val>
                                            <p:strVal val="#ppt_x"/>
                                          </p:val>
                                        </p:tav>
                                      </p:tavLst>
                                    </p:anim>
                                    <p:anim calcmode="lin" valueType="num">
                                      <p:cBhvr additive="repl">
                                        <p:cTn id="916" dur="1000" fill="hold"/>
                                        <p:tgtEl>
                                          <p:spTgt spid="871"/>
                                        </p:tgtEl>
                                        <p:attrNameLst>
                                          <p:attrName>ppt_y</p:attrName>
                                        </p:attrNameLst>
                                      </p:cBhvr>
                                      <p:tavLst>
                                        <p:tav>
                                          <p:val>
                                            <p:strVal val="#ppt_y"/>
                                          </p:val>
                                        </p:tav>
                                        <p:tav tm="100000">
                                          <p:val>
                                            <p:strVal val="#ppt_y"/>
                                          </p:val>
                                        </p:tav>
                                      </p:tavLst>
                                    </p:anim>
                                  </p:childTnLst>
                                </p:cTn>
                              </p:par>
                              <p:par>
                                <p:cTn id="917" presetID="2" presetClass="entr" fill="hold" nodeType="withEffect" presetSubtype="4">
                                  <p:stCondLst>
                                    <p:cond delay="0"/>
                                  </p:stCondLst>
                                  <p:childTnLst>
                                    <p:set>
                                      <p:cBhvr>
                                        <p:cTn id="918" dur="1" fill="hold">
                                          <p:stCondLst>
                                            <p:cond delay="0"/>
                                          </p:stCondLst>
                                        </p:cTn>
                                        <p:tgtEl>
                                          <p:spTgt spid="869"/>
                                        </p:tgtEl>
                                        <p:attrNameLst>
                                          <p:attrName>style.visibility</p:attrName>
                                        </p:attrNameLst>
                                      </p:cBhvr>
                                      <p:to>
                                        <p:strVal val="visible"/>
                                      </p:to>
                                    </p:set>
                                    <p:anim calcmode="lin" valueType="num">
                                      <p:cBhvr additive="repl">
                                        <p:cTn id="919" dur="1000" fill="hold"/>
                                        <p:tgtEl>
                                          <p:spTgt spid="869"/>
                                        </p:tgtEl>
                                        <p:attrNameLst>
                                          <p:attrName>ppt_x</p:attrName>
                                        </p:attrNameLst>
                                      </p:cBhvr>
                                      <p:tavLst>
                                        <p:tav>
                                          <p:val>
                                            <p:strVal val="#ppt_x"/>
                                          </p:val>
                                        </p:tav>
                                        <p:tav tm="100000">
                                          <p:val>
                                            <p:strVal val="#ppt_x"/>
                                          </p:val>
                                        </p:tav>
                                      </p:tavLst>
                                    </p:anim>
                                    <p:anim calcmode="lin" valueType="num">
                                      <p:cBhvr additive="repl">
                                        <p:cTn id="920" dur="1000" fill="hold"/>
                                        <p:tgtEl>
                                          <p:spTgt spid="869"/>
                                        </p:tgtEl>
                                        <p:attrNameLst>
                                          <p:attrName>ppt_y</p:attrName>
                                        </p:attrNameLst>
                                      </p:cBhvr>
                                      <p:tavLst>
                                        <p:tav>
                                          <p:val>
                                            <p:strVal val="1+#ppt_h/2"/>
                                          </p:val>
                                        </p:tav>
                                        <p:tav tm="100000">
                                          <p:val>
                                            <p:strVal val="#ppt_y"/>
                                          </p:val>
                                        </p:tav>
                                      </p:tavLst>
                                    </p:anim>
                                  </p:childTnLst>
                                </p:cTn>
                              </p:par>
                              <p:par>
                                <p:cTn id="921" presetID="2" presetClass="entr" fill="hold" nodeType="withEffect" presetSubtype="2">
                                  <p:stCondLst>
                                    <p:cond delay="0"/>
                                  </p:stCondLst>
                                  <p:childTnLst>
                                    <p:set>
                                      <p:cBhvr>
                                        <p:cTn id="922" dur="1" fill="hold">
                                          <p:stCondLst>
                                            <p:cond delay="0"/>
                                          </p:stCondLst>
                                        </p:cTn>
                                        <p:tgtEl>
                                          <p:spTgt spid="877"/>
                                        </p:tgtEl>
                                        <p:attrNameLst>
                                          <p:attrName>style.visibility</p:attrName>
                                        </p:attrNameLst>
                                      </p:cBhvr>
                                      <p:to>
                                        <p:strVal val="visible"/>
                                      </p:to>
                                    </p:set>
                                    <p:anim calcmode="lin" valueType="num">
                                      <p:cBhvr additive="repl">
                                        <p:cTn id="923" dur="1000" fill="hold"/>
                                        <p:tgtEl>
                                          <p:spTgt spid="877"/>
                                        </p:tgtEl>
                                        <p:attrNameLst>
                                          <p:attrName>ppt_x</p:attrName>
                                        </p:attrNameLst>
                                      </p:cBhvr>
                                      <p:tavLst>
                                        <p:tav>
                                          <p:val>
                                            <p:strVal val="1+#ppt_w/2"/>
                                          </p:val>
                                        </p:tav>
                                        <p:tav tm="100000">
                                          <p:val>
                                            <p:strVal val="#ppt_x"/>
                                          </p:val>
                                        </p:tav>
                                      </p:tavLst>
                                    </p:anim>
                                    <p:anim calcmode="lin" valueType="num">
                                      <p:cBhvr additive="repl">
                                        <p:cTn id="924" dur="1000" fill="hold"/>
                                        <p:tgtEl>
                                          <p:spTgt spid="877"/>
                                        </p:tgtEl>
                                        <p:attrNameLst>
                                          <p:attrName>ppt_y</p:attrName>
                                        </p:attrNameLst>
                                      </p:cBhvr>
                                      <p:tavLst>
                                        <p:tav>
                                          <p:val>
                                            <p:strVal val="#ppt_y"/>
                                          </p:val>
                                        </p:tav>
                                        <p:tav tm="100000">
                                          <p:val>
                                            <p:strVal val="#ppt_y"/>
                                          </p:val>
                                        </p:tav>
                                      </p:tavLst>
                                    </p:anim>
                                  </p:childTnLst>
                                </p:cTn>
                              </p:par>
                              <p:par>
                                <p:cTn id="925" presetID="2" presetClass="entr" fill="hold" nodeType="withEffect" presetSubtype="2">
                                  <p:stCondLst>
                                    <p:cond delay="0"/>
                                  </p:stCondLst>
                                  <p:childTnLst>
                                    <p:set>
                                      <p:cBhvr>
                                        <p:cTn id="926" dur="1" fill="hold">
                                          <p:stCondLst>
                                            <p:cond delay="0"/>
                                          </p:stCondLst>
                                        </p:cTn>
                                        <p:tgtEl>
                                          <p:spTgt spid="878"/>
                                        </p:tgtEl>
                                        <p:attrNameLst>
                                          <p:attrName>style.visibility</p:attrName>
                                        </p:attrNameLst>
                                      </p:cBhvr>
                                      <p:to>
                                        <p:strVal val="visible"/>
                                      </p:to>
                                    </p:set>
                                    <p:anim calcmode="lin" valueType="num">
                                      <p:cBhvr additive="repl">
                                        <p:cTn id="927" dur="1000" fill="hold"/>
                                        <p:tgtEl>
                                          <p:spTgt spid="878"/>
                                        </p:tgtEl>
                                        <p:attrNameLst>
                                          <p:attrName>ppt_x</p:attrName>
                                        </p:attrNameLst>
                                      </p:cBhvr>
                                      <p:tavLst>
                                        <p:tav>
                                          <p:val>
                                            <p:strVal val="1+#ppt_w/2"/>
                                          </p:val>
                                        </p:tav>
                                        <p:tav tm="100000">
                                          <p:val>
                                            <p:strVal val="#ppt_x"/>
                                          </p:val>
                                        </p:tav>
                                      </p:tavLst>
                                    </p:anim>
                                    <p:anim calcmode="lin" valueType="num">
                                      <p:cBhvr additive="repl">
                                        <p:cTn id="928" dur="1000" fill="hold"/>
                                        <p:tgtEl>
                                          <p:spTgt spid="878"/>
                                        </p:tgtEl>
                                        <p:attrNameLst>
                                          <p:attrName>ppt_y</p:attrName>
                                        </p:attrNameLst>
                                      </p:cBhvr>
                                      <p:tavLst>
                                        <p:tav>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82" name="Picture Placeholder 3" descr="A tractor pulling a trailer in the mud&#10;&#10;Description automatically generated"/>
          <p:cNvPicPr/>
          <p:nvPr/>
        </p:nvPicPr>
        <p:blipFill>
          <a:blip r:embed="rId1"/>
          <a:srcRect l="0" t="11737" r="0" b="11737"/>
          <a:stretch/>
        </p:blipFill>
        <p:spPr>
          <a:xfrm>
            <a:off x="0" y="0"/>
            <a:ext cx="12191760" cy="6857640"/>
          </a:xfrm>
          <a:prstGeom prst="rect">
            <a:avLst/>
          </a:prstGeom>
          <a:solidFill>
            <a:schemeClr val="bg2">
              <a:lumMod val="95000"/>
            </a:schemeClr>
          </a:solidFill>
          <a:ln w="0">
            <a:noFill/>
          </a:ln>
        </p:spPr>
      </p:pic>
      <p:sp>
        <p:nvSpPr>
          <p:cNvPr id="883" name="PlaceHolder 1"/>
          <p:cNvSpPr>
            <a:spLocks noGrp="1"/>
          </p:cNvSpPr>
          <p:nvPr>
            <p:ph/>
          </p:nvPr>
        </p:nvSpPr>
        <p:spPr>
          <a:xfrm>
            <a:off x="3909960" y="4730040"/>
            <a:ext cx="4371480" cy="850680"/>
          </a:xfrm>
          <a:prstGeom prst="rect">
            <a:avLst/>
          </a:prstGeom>
          <a:noFill/>
          <a:ln w="0">
            <a:noFill/>
          </a:ln>
        </p:spPr>
        <p:txBody>
          <a:bodyPr numCol="1" spcCol="0" lIns="91440" tIns="45720" rIns="91440" bIns="45720" anchor="ctr">
            <a:noAutofit/>
          </a:bodyPr>
          <a:p>
            <a:pPr indent="0" algn="ctr">
              <a:lnSpc>
                <a:spcPct val="100000"/>
              </a:lnSpc>
              <a:spcBef>
                <a:spcPts val="1001"/>
              </a:spcBef>
              <a:buNone/>
              <a:tabLst>
                <a:tab pos="0" algn="l"/>
              </a:tabLst>
            </a:pPr>
            <a:r>
              <a:rPr lang="en-US" sz="6000" b="1" u="none" strike="noStrike">
                <a:solidFill>
                  <a:schemeClr val="lt2"/>
                </a:solidFill>
                <a:effectLst/>
                <a:uFillTx/>
                <a:latin typeface="Ubuntu"/>
              </a:rPr>
              <a:t>Thank you</a:t>
            </a:r>
            <a:endParaRPr lang="en-US" sz="6000" b="1" u="none" strike="noStrike">
              <a:solidFill>
                <a:schemeClr val="lt2"/>
              </a:solidFill>
              <a:effectLst/>
              <a:uFillTx/>
              <a:latin typeface="Ubuntu"/>
            </a:endParaRPr>
          </a:p>
        </p:txBody>
      </p:sp>
      <p:sp>
        <p:nvSpPr>
          <p:cNvPr id="884" name="Freeform: Shape 28"/>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885" name="Freeform 9"/>
          <p:cNvSpPr/>
          <p:nvPr/>
        </p:nvSpPr>
        <p:spPr>
          <a:xfrm rot="10800000">
            <a:off x="11633760" y="34956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bg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886" name="Freeform: Shape 40"/>
          <p:cNvSpPr/>
          <p:nvPr/>
        </p:nvSpPr>
        <p:spPr>
          <a:xfrm>
            <a:off x="0" y="25081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highlight>
                <a:srgbClr val="0DB0CA"/>
              </a:highlight>
              <a:uFillTx/>
              <a:latin typeface="Open Sans"/>
            </a:endParaRPr>
          </a:p>
        </p:txBody>
      </p:sp>
      <p:pic>
        <p:nvPicPr>
          <p:cNvPr id="887" name="Picture 7" descr="A black background with white text&#10;&#10;Description automatically generated"/>
          <p:cNvPicPr/>
          <p:nvPr/>
        </p:nvPicPr>
        <p:blipFill>
          <a:blip r:embed="rId2"/>
          <a:stretch/>
        </p:blipFill>
        <p:spPr>
          <a:xfrm>
            <a:off x="5983920" y="6004440"/>
            <a:ext cx="1780560" cy="537480"/>
          </a:xfrm>
          <a:prstGeom prst="rect">
            <a:avLst/>
          </a:prstGeom>
          <a:noFill/>
          <a:ln w="0">
            <a:noFill/>
          </a:ln>
        </p:spPr>
      </p:pic>
      <p:pic>
        <p:nvPicPr>
          <p:cNvPr id="888" name="Picture 1" descr="A black background with white text&#10;&#10;Description automatically generated"/>
          <p:cNvPicPr/>
          <p:nvPr/>
        </p:nvPicPr>
        <p:blipFill>
          <a:blip r:embed="rId3"/>
          <a:stretch/>
        </p:blipFill>
        <p:spPr>
          <a:xfrm>
            <a:off x="4590360" y="6050160"/>
            <a:ext cx="1261440" cy="421200"/>
          </a:xfrm>
          <a:prstGeom prst="rect">
            <a:avLst/>
          </a:prstGeom>
          <a:noFill/>
          <a:ln w="0">
            <a:noFill/>
          </a:ln>
        </p:spPr>
      </p:pic>
    </p:spTree>
  </p:cSld>
  <p:transition spd="slow">
    <p:push dir="r"/>
  </p:transition>
  <p:timing>
    <p:tnLst>
      <p:par>
        <p:cTn id="929" dur="indefinite" restart="never" nodeType="tmRoot">
          <p:childTnLst>
            <p:seq>
              <p:cTn id="930" dur="indefinite" nodeType="mainSeq">
                <p:childTnLst>
                  <p:par>
                    <p:cTn id="931" fill="hold" nodeType="clickEffect">
                      <p:stCondLst>
                        <p:cond delay="0"/>
                      </p:stCondLst>
                      <p:childTnLst>
                        <p:par>
                          <p:cTn id="932" fill="hold" nodeType="withEffect">
                            <p:stCondLst>
                              <p:cond delay="0"/>
                            </p:stCondLst>
                            <p:childTnLst>
                              <p:par>
                                <p:cTn id="933" presetID="2" presetClass="entr" fill="hold" nodeType="withEffect" presetSubtype="8">
                                  <p:stCondLst>
                                    <p:cond delay="0"/>
                                  </p:stCondLst>
                                  <p:childTnLst>
                                    <p:set>
                                      <p:cBhvr>
                                        <p:cTn id="934" dur="1" fill="hold">
                                          <p:stCondLst>
                                            <p:cond delay="0"/>
                                          </p:stCondLst>
                                        </p:cTn>
                                        <p:tgtEl>
                                          <p:spTgt spid="883">
                                            <p:txEl>
                                              <p:pRg st="0" end="0"/>
                                            </p:txEl>
                                          </p:spTgt>
                                        </p:tgtEl>
                                        <p:attrNameLst>
                                          <p:attrName>style.visibility</p:attrName>
                                        </p:attrNameLst>
                                      </p:cBhvr>
                                      <p:to>
                                        <p:strVal val="visible"/>
                                      </p:to>
                                    </p:set>
                                    <p:anim calcmode="lin" valueType="num">
                                      <p:cBhvr additive="repl">
                                        <p:cTn id="935" dur="1000" fill="hold"/>
                                        <p:tgtEl>
                                          <p:spTgt spid="883">
                                            <p:txEl>
                                              <p:pRg st="0" end="0"/>
                                            </p:txEl>
                                          </p:spTgt>
                                        </p:tgtEl>
                                        <p:attrNameLst>
                                          <p:attrName>ppt_x</p:attrName>
                                        </p:attrNameLst>
                                      </p:cBhvr>
                                      <p:tavLst>
                                        <p:tav>
                                          <p:val>
                                            <p:strVal val="0-#ppt_w/2"/>
                                          </p:val>
                                        </p:tav>
                                        <p:tav tm="100000">
                                          <p:val>
                                            <p:strVal val="#ppt_x"/>
                                          </p:val>
                                        </p:tav>
                                      </p:tavLst>
                                    </p:anim>
                                    <p:anim calcmode="lin" valueType="num">
                                      <p:cBhvr additive="repl">
                                        <p:cTn id="936" dur="1000" fill="hold"/>
                                        <p:tgtEl>
                                          <p:spTgt spid="883">
                                            <p:txEl>
                                              <p:pRg st="0" end="0"/>
                                            </p:txEl>
                                          </p:spTgt>
                                        </p:tgtEl>
                                        <p:attrNameLst>
                                          <p:attrName>ppt_y</p:attrName>
                                        </p:attrNameLst>
                                      </p:cBhvr>
                                      <p:tavLst>
                                        <p:tav>
                                          <p:val>
                                            <p:strVal val="#ppt_y"/>
                                          </p:val>
                                        </p:tav>
                                        <p:tav tm="100000">
                                          <p:val>
                                            <p:strVal val="#ppt_y"/>
                                          </p:val>
                                        </p:tav>
                                      </p:tavLst>
                                    </p:anim>
                                  </p:childTnLst>
                                </p:cTn>
                              </p:par>
                              <p:par>
                                <p:cTn id="937" presetID="2" presetClass="entr" fill="hold" nodeType="withEffect" presetSubtype="8">
                                  <p:stCondLst>
                                    <p:cond delay="0"/>
                                  </p:stCondLst>
                                  <p:childTnLst>
                                    <p:set>
                                      <p:cBhvr>
                                        <p:cTn id="938" dur="1" fill="hold">
                                          <p:stCondLst>
                                            <p:cond delay="0"/>
                                          </p:stCondLst>
                                        </p:cTn>
                                        <p:tgtEl>
                                          <p:spTgt spid="886"/>
                                        </p:tgtEl>
                                        <p:attrNameLst>
                                          <p:attrName>style.visibility</p:attrName>
                                        </p:attrNameLst>
                                      </p:cBhvr>
                                      <p:to>
                                        <p:strVal val="visible"/>
                                      </p:to>
                                    </p:set>
                                    <p:anim calcmode="lin" valueType="num">
                                      <p:cBhvr additive="repl">
                                        <p:cTn id="939" dur="1000" fill="hold"/>
                                        <p:tgtEl>
                                          <p:spTgt spid="886"/>
                                        </p:tgtEl>
                                        <p:attrNameLst>
                                          <p:attrName>ppt_x</p:attrName>
                                        </p:attrNameLst>
                                      </p:cBhvr>
                                      <p:tavLst>
                                        <p:tav>
                                          <p:val>
                                            <p:strVal val="0-#ppt_w/2"/>
                                          </p:val>
                                        </p:tav>
                                        <p:tav tm="100000">
                                          <p:val>
                                            <p:strVal val="#ppt_x"/>
                                          </p:val>
                                        </p:tav>
                                      </p:tavLst>
                                    </p:anim>
                                    <p:anim calcmode="lin" valueType="num">
                                      <p:cBhvr additive="repl">
                                        <p:cTn id="940" dur="1000" fill="hold"/>
                                        <p:tgtEl>
                                          <p:spTgt spid="886"/>
                                        </p:tgtEl>
                                        <p:attrNameLst>
                                          <p:attrName>ppt_y</p:attrName>
                                        </p:attrNameLst>
                                      </p:cBhvr>
                                      <p:tavLst>
                                        <p:tav>
                                          <p:val>
                                            <p:strVal val="#ppt_y"/>
                                          </p:val>
                                        </p:tav>
                                        <p:tav tm="100000">
                                          <p:val>
                                            <p:strVal val="#ppt_y"/>
                                          </p:val>
                                        </p:tav>
                                      </p:tavLst>
                                    </p:anim>
                                  </p:childTnLst>
                                </p:cTn>
                              </p:par>
                              <p:par>
                                <p:cTn id="941" presetID="2" presetClass="entr" fill="hold" nodeType="withEffect" presetSubtype="2">
                                  <p:stCondLst>
                                    <p:cond delay="0"/>
                                  </p:stCondLst>
                                  <p:childTnLst>
                                    <p:set>
                                      <p:cBhvr>
                                        <p:cTn id="942" dur="1" fill="hold">
                                          <p:stCondLst>
                                            <p:cond delay="0"/>
                                          </p:stCondLst>
                                        </p:cTn>
                                        <p:tgtEl>
                                          <p:spTgt spid="884"/>
                                        </p:tgtEl>
                                        <p:attrNameLst>
                                          <p:attrName>style.visibility</p:attrName>
                                        </p:attrNameLst>
                                      </p:cBhvr>
                                      <p:to>
                                        <p:strVal val="visible"/>
                                      </p:to>
                                    </p:set>
                                    <p:anim calcmode="lin" valueType="num">
                                      <p:cBhvr additive="repl">
                                        <p:cTn id="943" dur="1000" fill="hold"/>
                                        <p:tgtEl>
                                          <p:spTgt spid="884"/>
                                        </p:tgtEl>
                                        <p:attrNameLst>
                                          <p:attrName>ppt_x</p:attrName>
                                        </p:attrNameLst>
                                      </p:cBhvr>
                                      <p:tavLst>
                                        <p:tav>
                                          <p:val>
                                            <p:strVal val="1+#ppt_w/2"/>
                                          </p:val>
                                        </p:tav>
                                        <p:tav tm="100000">
                                          <p:val>
                                            <p:strVal val="#ppt_x"/>
                                          </p:val>
                                        </p:tav>
                                      </p:tavLst>
                                    </p:anim>
                                    <p:anim calcmode="lin" valueType="num">
                                      <p:cBhvr additive="repl">
                                        <p:cTn id="944" dur="1000" fill="hold"/>
                                        <p:tgtEl>
                                          <p:spTgt spid="884"/>
                                        </p:tgtEl>
                                        <p:attrNameLst>
                                          <p:attrName>ppt_y</p:attrName>
                                        </p:attrNameLst>
                                      </p:cBhvr>
                                      <p:tavLst>
                                        <p:tav>
                                          <p:val>
                                            <p:strVal val="#ppt_y"/>
                                          </p:val>
                                        </p:tav>
                                        <p:tav tm="100000">
                                          <p:val>
                                            <p:strVal val="#ppt_y"/>
                                          </p:val>
                                        </p:tav>
                                      </p:tavLst>
                                    </p:anim>
                                  </p:childTnLst>
                                </p:cTn>
                              </p:par>
                              <p:par>
                                <p:cTn id="945" presetID="2" presetClass="entr" fill="hold" nodeType="withEffect" presetSubtype="2">
                                  <p:stCondLst>
                                    <p:cond delay="0"/>
                                  </p:stCondLst>
                                  <p:childTnLst>
                                    <p:set>
                                      <p:cBhvr>
                                        <p:cTn id="946" dur="1" fill="hold">
                                          <p:stCondLst>
                                            <p:cond delay="0"/>
                                          </p:stCondLst>
                                        </p:cTn>
                                        <p:tgtEl>
                                          <p:spTgt spid="885"/>
                                        </p:tgtEl>
                                        <p:attrNameLst>
                                          <p:attrName>style.visibility</p:attrName>
                                        </p:attrNameLst>
                                      </p:cBhvr>
                                      <p:to>
                                        <p:strVal val="visible"/>
                                      </p:to>
                                    </p:set>
                                    <p:anim calcmode="lin" valueType="num">
                                      <p:cBhvr additive="repl">
                                        <p:cTn id="947" dur="1000" fill="hold"/>
                                        <p:tgtEl>
                                          <p:spTgt spid="885"/>
                                        </p:tgtEl>
                                        <p:attrNameLst>
                                          <p:attrName>ppt_x</p:attrName>
                                        </p:attrNameLst>
                                      </p:cBhvr>
                                      <p:tavLst>
                                        <p:tav>
                                          <p:val>
                                            <p:strVal val="1+#ppt_w/2"/>
                                          </p:val>
                                        </p:tav>
                                        <p:tav tm="100000">
                                          <p:val>
                                            <p:strVal val="#ppt_x"/>
                                          </p:val>
                                        </p:tav>
                                      </p:tavLst>
                                    </p:anim>
                                    <p:anim calcmode="lin" valueType="num">
                                      <p:cBhvr additive="repl">
                                        <p:cTn id="948" dur="1000" fill="hold"/>
                                        <p:tgtEl>
                                          <p:spTgt spid="885"/>
                                        </p:tgtEl>
                                        <p:attrNameLst>
                                          <p:attrName>ppt_y</p:attrName>
                                        </p:attrNameLst>
                                      </p:cBhvr>
                                      <p:tavLst>
                                        <p:tav>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4" name="Rectangle 7"/>
          <p:cNvSpPr/>
          <p:nvPr/>
        </p:nvSpPr>
        <p:spPr>
          <a:xfrm>
            <a:off x="0" y="0"/>
            <a:ext cx="12191760" cy="6857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GG" sz="1800" b="0" u="none" strike="noStrike">
              <a:solidFill>
                <a:schemeClr val="lt1"/>
              </a:solidFill>
              <a:effectLst/>
              <a:uFillTx/>
              <a:latin typeface="Open Sans"/>
            </a:endParaRPr>
          </a:p>
        </p:txBody>
      </p:sp>
      <p:pic>
        <p:nvPicPr>
          <p:cNvPr id="565" name="Picture 12" descr="A black and white background&#10;&#10;Description automatically generated"/>
          <p:cNvPicPr/>
          <p:nvPr/>
        </p:nvPicPr>
        <p:blipFill>
          <a:blip r:embed="rId1">
            <a:alphaModFix amt="35000"/>
          </a:blip>
          <a:stretch/>
        </p:blipFill>
        <p:spPr>
          <a:xfrm>
            <a:off x="0" y="0"/>
            <a:ext cx="12191760" cy="6857640"/>
          </a:xfrm>
          <a:prstGeom prst="rect">
            <a:avLst/>
          </a:prstGeom>
          <a:noFill/>
          <a:ln w="0">
            <a:noFill/>
          </a:ln>
        </p:spPr>
      </p:pic>
      <p:sp>
        <p:nvSpPr>
          <p:cNvPr id="566" name="TextBox 8"/>
          <p:cNvSpPr/>
          <p:nvPr/>
        </p:nvSpPr>
        <p:spPr>
          <a:xfrm>
            <a:off x="181800" y="3013560"/>
            <a:ext cx="11827800" cy="830520"/>
          </a:xfrm>
          <a:prstGeom prst="rect">
            <a:avLst/>
          </a:prstGeom>
          <a:noFill/>
          <a:ln w="0">
            <a:noFill/>
          </a:ln>
        </p:spPr>
        <p:style>
          <a:lnRef idx="0"/>
          <a:fillRef idx="0"/>
          <a:effectRef idx="0"/>
          <a:fontRef idx="minor"/>
        </p:style>
        <p:txBody>
          <a:bodyPr lIns="90000" tIns="45000" rIns="90000" bIns="45000" anchor="t">
            <a:spAutoFit/>
          </a:bodyPr>
          <a:p>
            <a:pPr algn="ctr">
              <a:lnSpc>
                <a:spcPct val="100000"/>
              </a:lnSpc>
            </a:pPr>
            <a:r>
              <a:rPr lang="en-GG" sz="4800" b="0" u="none" strike="noStrike">
                <a:solidFill>
                  <a:schemeClr val="dk1"/>
                </a:solidFill>
                <a:effectLst/>
                <a:uFillTx/>
                <a:latin typeface="Ubuntu Light"/>
              </a:rPr>
              <a:t>Introductions</a:t>
            </a:r>
            <a:endParaRPr lang="en-GB" sz="4800" b="0" u="none" strike="noStrike">
              <a:solidFill>
                <a:srgbClr val="FFFFFF"/>
              </a:solidFill>
              <a:effectLst/>
              <a:uFillTx/>
              <a:latin typeface="Arial"/>
            </a:endParaRPr>
          </a:p>
        </p:txBody>
      </p:sp>
    </p:spTree>
  </p:cSld>
  <p:transition spd="slow">
    <p:push dir="r"/>
  </p:transition>
  <p:timing>
    <p:tnLst>
      <p:par>
        <p:cTn id="65" dur="indefinite" restart="never" nodeType="tmRoot">
          <p:childTnLst>
            <p:seq>
              <p:cTn id="66" dur="indefinite" nodeType="mainSeq">
                <p:childTnLst>
                  <p:par>
                    <p:cTn id="67" fill="hold">
                      <p:stCondLst>
                        <p:cond delay="0"/>
                      </p:stCondLst>
                      <p:childTnLst>
                        <p:par>
                          <p:cTn id="68" fill="hold">
                            <p:stCondLst>
                              <p:cond delay="0"/>
                            </p:stCondLst>
                            <p:childTnLst>
                              <p:par>
                                <p:cTn id="69" presetID="2" presetClass="entr" fill="hold" nodeType="withEffect" presetSubtype="4">
                                  <p:stCondLst>
                                    <p:cond delay="0"/>
                                  </p:stCondLst>
                                  <p:childTnLst>
                                    <p:set>
                                      <p:cBhvr>
                                        <p:cTn id="70" dur="1" fill="hold">
                                          <p:stCondLst>
                                            <p:cond delay="0"/>
                                          </p:stCondLst>
                                        </p:cTn>
                                        <p:tgtEl>
                                          <p:spTgt spid="566"/>
                                        </p:tgtEl>
                                        <p:attrNameLst>
                                          <p:attrName>style.visibility</p:attrName>
                                        </p:attrNameLst>
                                      </p:cBhvr>
                                      <p:to>
                                        <p:strVal val="visible"/>
                                      </p:to>
                                    </p:set>
                                    <p:anim calcmode="lin" valueType="num">
                                      <p:cBhvr additive="repl">
                                        <p:cTn id="71" dur="500" fill="hold"/>
                                        <p:tgtEl>
                                          <p:spTgt spid="566"/>
                                        </p:tgtEl>
                                        <p:attrNameLst>
                                          <p:attrName>ppt_x</p:attrName>
                                        </p:attrNameLst>
                                      </p:cBhvr>
                                      <p:tavLst>
                                        <p:tav>
                                          <p:val>
                                            <p:strVal val="#ppt_x"/>
                                          </p:val>
                                        </p:tav>
                                        <p:tav tm="100000">
                                          <p:val>
                                            <p:strVal val="#ppt_x"/>
                                          </p:val>
                                        </p:tav>
                                      </p:tavLst>
                                    </p:anim>
                                    <p:anim calcmode="lin" valueType="num">
                                      <p:cBhvr additive="repl">
                                        <p:cTn id="72" dur="500" fill="hold"/>
                                        <p:tgtEl>
                                          <p:spTgt spid="566"/>
                                        </p:tgtEl>
                                        <p:attrNameLst>
                                          <p:attrName>ppt_y</p:attrName>
                                        </p:attrNameLst>
                                      </p:cBhvr>
                                      <p:tavLst>
                                        <p:tav>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7" name="Rectangle 39"/>
          <p:cNvSpPr/>
          <p:nvPr/>
        </p:nvSpPr>
        <p:spPr>
          <a:xfrm>
            <a:off x="0" y="0"/>
            <a:ext cx="12191760" cy="6857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568" name="Freeform: Shape 29"/>
          <p:cNvSpPr/>
          <p:nvPr/>
        </p:nvSpPr>
        <p:spPr>
          <a:xfrm>
            <a:off x="0" y="2425680"/>
            <a:ext cx="5752800" cy="4431960"/>
          </a:xfrm>
          <a:custGeom>
            <a:avLst/>
            <a:gdLst>
              <a:gd name="textAreaLeft" fmla="*/ 0 w 5752800"/>
              <a:gd name="textAreaRight" fmla="*/ 5753160 w 5752800"/>
              <a:gd name="textAreaTop" fmla="*/ 0 h 4431960"/>
              <a:gd name="textAreaBottom" fmla="*/ 4432320 h 4431960"/>
              <a:gd name="GluePoint1X" fmla="*/ 2298700 w 5753100"/>
              <a:gd name="GluePoint1Y" fmla="*/ 0 h 1193800"/>
              <a:gd name="GluePoint2X" fmla="*/ 5753100 w 5753100"/>
              <a:gd name="GluePoint2Y" fmla="*/ 876300 h 1193800"/>
              <a:gd name="GluePoint3X" fmla="*/ 5597797 w 5753100"/>
              <a:gd name="GluePoint3Y" fmla="*/ 1136885 h 1193800"/>
              <a:gd name="GluePoint4X" fmla="*/ 5515680 w 5753100"/>
              <a:gd name="GluePoint4Y" fmla="*/ 1193800 h 1193800"/>
              <a:gd name="GluePoint5X" fmla="*/ 0 w 5753100"/>
              <a:gd name="GluePoint5Y" fmla="*/ 1193800 h 1193800"/>
              <a:gd name="GluePoint6X" fmla="*/ 0 w 5753100"/>
              <a:gd name="GluePoint6Y" fmla="*/ 223479 h 1193800"/>
              <a:gd name="GluePoint7X" fmla="*/ 101381 w 5753100"/>
              <a:gd name="GluePoint7Y" fmla="*/ 200105 h 1193800"/>
              <a:gd name="GluePoint8X" fmla="*/ 2298700 w 5753100"/>
              <a:gd name="GluePoint8Y" fmla="*/ 0 h 11938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Lst>
            <a:rect l="textAreaLeft" t="textAreaTop" r="textAreaRight" b="textAreaBottom"/>
            <a:pathLst>
              <a:path w="5753100" h="1193800">
                <a:moveTo>
                  <a:pt x="2298700" y="0"/>
                </a:moveTo>
                <a:cubicBezTo>
                  <a:pt x="4206512" y="0"/>
                  <a:pt x="5753100" y="392333"/>
                  <a:pt x="5753100" y="876300"/>
                </a:cubicBezTo>
                <a:cubicBezTo>
                  <a:pt x="5753100" y="967044"/>
                  <a:pt x="5698728" y="1054566"/>
                  <a:pt x="5597797" y="1136885"/>
                </a:cubicBezTo>
                <a:lnTo>
                  <a:pt x="5515680" y="1193800"/>
                </a:lnTo>
                <a:lnTo>
                  <a:pt x="0" y="1193800"/>
                </a:lnTo>
                <a:lnTo>
                  <a:pt x="0" y="223479"/>
                </a:lnTo>
                <a:lnTo>
                  <a:pt x="101381" y="200105"/>
                </a:lnTo>
                <a:cubicBezTo>
                  <a:pt x="698505" y="75095"/>
                  <a:pt x="1464032" y="0"/>
                  <a:pt x="2298700" y="0"/>
                </a:cubicBezTo>
                <a:close/>
              </a:path>
            </a:pathLst>
          </a:custGeom>
          <a:solidFill>
            <a:schemeClr val="dk1">
              <a:lumMod val="65000"/>
              <a:alpha val="27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569" name="TextBox 31"/>
          <p:cNvSpPr/>
          <p:nvPr/>
        </p:nvSpPr>
        <p:spPr>
          <a:xfrm>
            <a:off x="5966640" y="2032560"/>
            <a:ext cx="5965200" cy="1709640"/>
          </a:xfrm>
          <a:prstGeom prst="rect">
            <a:avLst/>
          </a:prstGeom>
          <a:noFill/>
          <a:ln w="0">
            <a:noFill/>
          </a:ln>
        </p:spPr>
        <p:style>
          <a:lnRef idx="0"/>
          <a:fillRef idx="0"/>
          <a:effectRef idx="0"/>
          <a:fontRef idx="minor"/>
        </p:style>
        <p:txBody>
          <a:bodyPr anchor="t">
            <a:spAutoFit/>
          </a:bodyPr>
          <a:p>
            <a:pPr marL="171360" indent="-17136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Ask the person next to you:</a:t>
            </a:r>
            <a:endParaRPr lang="en-GB" sz="1800" b="0" u="none" strike="noStrike">
              <a:solidFill>
                <a:srgbClr val="FFFFFF"/>
              </a:solidFill>
              <a:effectLst/>
              <a:uFillTx/>
              <a:latin typeface="Arial"/>
            </a:endParaRPr>
          </a:p>
          <a:p>
            <a:pPr marL="914400" lvl="1" indent="-17136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Their name </a:t>
            </a:r>
            <a:endParaRPr lang="en-GB" sz="1800" b="0" u="none" strike="noStrike">
              <a:solidFill>
                <a:srgbClr val="FFFFFF"/>
              </a:solidFill>
              <a:effectLst/>
              <a:uFillTx/>
              <a:latin typeface="Arial"/>
            </a:endParaRPr>
          </a:p>
          <a:p>
            <a:pPr marL="914400" lvl="1" indent="-17136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How they got into hospitality</a:t>
            </a:r>
            <a:endParaRPr lang="en-GB" sz="1800" b="0" u="none" strike="noStrike">
              <a:solidFill>
                <a:srgbClr val="FFFFFF"/>
              </a:solidFill>
              <a:effectLst/>
              <a:uFillTx/>
              <a:latin typeface="Arial"/>
            </a:endParaRPr>
          </a:p>
          <a:p>
            <a:pPr marL="914400" lvl="1" indent="-17136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How they came to be in Guernsey</a:t>
            </a:r>
            <a:endParaRPr lang="en-GB" sz="1800" b="0" u="none" strike="noStrike">
              <a:solidFill>
                <a:srgbClr val="FFFFFF"/>
              </a:solidFill>
              <a:effectLst/>
              <a:uFillTx/>
              <a:latin typeface="Arial"/>
            </a:endParaRPr>
          </a:p>
        </p:txBody>
      </p:sp>
      <p:sp>
        <p:nvSpPr>
          <p:cNvPr id="570" name="Freeform: Shape 34"/>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571" name="PlaceHolder 1"/>
          <p:cNvSpPr>
            <a:spLocks noGrp="1"/>
          </p:cNvSpPr>
          <p:nvPr>
            <p:ph/>
          </p:nvPr>
        </p:nvSpPr>
        <p:spPr>
          <a:xfrm>
            <a:off x="5962680" y="876240"/>
            <a:ext cx="4371480" cy="1352160"/>
          </a:xfrm>
          <a:prstGeom prst="rect">
            <a:avLst/>
          </a:prstGeom>
          <a:noFill/>
          <a:ln w="0">
            <a:noFill/>
          </a:ln>
        </p:spPr>
        <p:txBody>
          <a:bodyPr numCol="1" spcCol="0" lIns="91440" tIns="45720" rIns="91440" bIns="45720" anchor="ctr">
            <a:noAutofit/>
          </a:bodyPr>
          <a:p>
            <a:pPr indent="0" algn="l">
              <a:lnSpc>
                <a:spcPct val="100000"/>
              </a:lnSpc>
              <a:spcBef>
                <a:spcPts val="1001"/>
              </a:spcBef>
              <a:buNone/>
              <a:tabLst>
                <a:tab pos="0" algn="l"/>
              </a:tabLst>
            </a:pPr>
            <a:r>
              <a:rPr lang="en-US" sz="4000" b="1" u="none" strike="noStrike">
                <a:solidFill>
                  <a:schemeClr val="dk2">
                    <a:lumMod val="75000"/>
                  </a:schemeClr>
                </a:solidFill>
                <a:effectLst/>
                <a:uFillTx/>
                <a:latin typeface="Ubuntu"/>
              </a:rPr>
              <a:t>Introductions</a:t>
            </a:r>
            <a:endParaRPr lang="en-US" sz="4000" b="1" u="none" strike="noStrike">
              <a:solidFill>
                <a:schemeClr val="lt2"/>
              </a:solidFill>
              <a:effectLst/>
              <a:uFillTx/>
              <a:latin typeface="Ubuntu"/>
            </a:endParaRPr>
          </a:p>
        </p:txBody>
      </p:sp>
      <p:sp>
        <p:nvSpPr>
          <p:cNvPr id="572" name="Freeform: Shape 66"/>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573"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574" name="TextBox 1"/>
          <p:cNvSpPr/>
          <p:nvPr/>
        </p:nvSpPr>
        <p:spPr>
          <a:xfrm>
            <a:off x="502920" y="526680"/>
            <a:ext cx="2564640" cy="369000"/>
          </a:xfrm>
          <a:prstGeom prst="rect">
            <a:avLst/>
          </a:prstGeom>
          <a:noFill/>
          <a:ln w="0">
            <a:noFill/>
          </a:ln>
        </p:spPr>
        <p:style>
          <a:lnRef idx="0"/>
          <a:fillRef idx="0"/>
          <a:effectRef idx="0"/>
          <a:fontRef idx="minor"/>
        </p:style>
        <p:txBody>
          <a:bodyPr lIns="90000" tIns="45000" rIns="90000" bIns="45000" anchor="t">
            <a:spAutoFit/>
          </a:bodyPr>
          <a:p>
            <a:pPr>
              <a:lnSpc>
                <a:spcPct val="100000"/>
              </a:lnSpc>
            </a:pPr>
            <a:r>
              <a:rPr lang="en-US" sz="1800" b="0" u="none" strike="noStrike">
                <a:solidFill>
                  <a:srgbClr val="0DB0CA"/>
                </a:solidFill>
                <a:effectLst/>
                <a:uFillTx/>
                <a:latin typeface="Ubuntu"/>
              </a:rPr>
              <a:t>Ambassador Scheme</a:t>
            </a:r>
            <a:endParaRPr lang="en-GB" sz="1800" b="0" u="none" strike="noStrike">
              <a:solidFill>
                <a:srgbClr val="FFFFFF"/>
              </a:solidFill>
              <a:effectLst/>
              <a:uFillTx/>
              <a:latin typeface="Arial"/>
            </a:endParaRPr>
          </a:p>
        </p:txBody>
      </p:sp>
      <p:pic>
        <p:nvPicPr>
          <p:cNvPr id="575" name="Picture 21"/>
          <p:cNvPicPr/>
          <p:nvPr/>
        </p:nvPicPr>
        <p:blipFill>
          <a:blip r:embed="rId1"/>
          <a:stretch/>
        </p:blipFill>
        <p:spPr>
          <a:xfrm>
            <a:off x="9811440" y="5977080"/>
            <a:ext cx="2158560" cy="653400"/>
          </a:xfrm>
          <a:prstGeom prst="rect">
            <a:avLst/>
          </a:prstGeom>
          <a:noFill/>
          <a:ln w="0">
            <a:noFill/>
          </a:ln>
        </p:spPr>
      </p:pic>
      <p:pic>
        <p:nvPicPr>
          <p:cNvPr id="576" name="Picture Placeholder 4" descr="A group of people carrying surfboards on a beach&#10;&#10;Description automatically generated"/>
          <p:cNvPicPr/>
          <p:nvPr/>
        </p:nvPicPr>
        <p:blipFill>
          <a:blip r:embed="rId2"/>
          <a:srcRect l="19867" t="0" r="19867" b="0"/>
          <a:stretch/>
        </p:blipFill>
        <p:spPr>
          <a:xfrm>
            <a:off x="276120" y="1143000"/>
            <a:ext cx="4781160" cy="5295600"/>
          </a:xfrm>
          <a:prstGeom prst="rect">
            <a:avLst/>
          </a:prstGeom>
          <a:noFill/>
          <a:ln w="0">
            <a:noFill/>
          </a:ln>
        </p:spPr>
      </p:pic>
      <p:sp>
        <p:nvSpPr>
          <p:cNvPr id="577" name="Freeform: Shape 66"/>
          <p:cNvSpPr/>
          <p:nvPr/>
        </p:nvSpPr>
        <p:spPr>
          <a:xfrm>
            <a:off x="10334520" y="-7560"/>
            <a:ext cx="2380320" cy="2358000"/>
          </a:xfrm>
          <a:custGeom>
            <a:avLst/>
            <a:gdLst>
              <a:gd name="textAreaLeft" fmla="*/ 0 w 2380320"/>
              <a:gd name="textAreaRight" fmla="*/ 2380680 w 2380320"/>
              <a:gd name="textAreaTop" fmla="*/ 0 h 2358000"/>
              <a:gd name="textAreaBottom" fmla="*/ 2358360 h 235800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578" name="Freeform 9"/>
          <p:cNvSpPr/>
          <p:nvPr/>
        </p:nvSpPr>
        <p:spPr>
          <a:xfrm>
            <a:off x="11706120" y="155268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pic>
        <p:nvPicPr>
          <p:cNvPr id="579" name="Picture 8"/>
          <p:cNvPicPr/>
          <p:nvPr/>
        </p:nvPicPr>
        <p:blipFill>
          <a:blip r:embed="rId3"/>
          <a:stretch/>
        </p:blipFill>
        <p:spPr>
          <a:xfrm>
            <a:off x="10958760" y="277560"/>
            <a:ext cx="956520" cy="956520"/>
          </a:xfrm>
          <a:prstGeom prst="rect">
            <a:avLst/>
          </a:prstGeom>
          <a:noFill/>
          <a:ln w="0">
            <a:noFill/>
          </a:ln>
        </p:spPr>
      </p:pic>
      <p:pic>
        <p:nvPicPr>
          <p:cNvPr id="580" name="Picture 2"/>
          <p:cNvPicPr/>
          <p:nvPr/>
        </p:nvPicPr>
        <p:blipFill>
          <a:blip r:embed="rId4"/>
          <a:stretch/>
        </p:blipFill>
        <p:spPr>
          <a:xfrm>
            <a:off x="6174360" y="4156560"/>
            <a:ext cx="613080" cy="613080"/>
          </a:xfrm>
          <a:prstGeom prst="rect">
            <a:avLst/>
          </a:prstGeom>
          <a:noFill/>
          <a:ln w="0">
            <a:noFill/>
          </a:ln>
        </p:spPr>
      </p:pic>
      <p:sp>
        <p:nvSpPr>
          <p:cNvPr id="581" name="TextBox 5"/>
          <p:cNvSpPr/>
          <p:nvPr/>
        </p:nvSpPr>
        <p:spPr>
          <a:xfrm>
            <a:off x="6933240" y="4124160"/>
            <a:ext cx="4204440" cy="690120"/>
          </a:xfrm>
          <a:prstGeom prst="rect">
            <a:avLst/>
          </a:prstGeom>
          <a:noFill/>
          <a:ln w="0">
            <a:noFill/>
          </a:ln>
        </p:spPr>
        <p:style>
          <a:lnRef idx="0"/>
          <a:fillRef idx="0"/>
          <a:effectRef idx="0"/>
          <a:fontRef idx="minor"/>
        </p:style>
        <p:txBody>
          <a:bodyPr anchor="t">
            <a:spAutoFit/>
          </a:bodyPr>
          <a:p>
            <a:pPr>
              <a:lnSpc>
                <a:spcPts val="2361"/>
              </a:lnSpc>
            </a:pPr>
            <a:r>
              <a:rPr lang="en-GB" sz="1800" b="1" u="none" strike="noStrike">
                <a:solidFill>
                  <a:schemeClr val="dk2">
                    <a:lumMod val="75000"/>
                  </a:schemeClr>
                </a:solidFill>
                <a:effectLst/>
                <a:uFillTx/>
                <a:latin typeface="Open Sans"/>
                <a:ea typeface="Open Sans"/>
              </a:rPr>
              <a:t>Regroup in five minutes to introduce your partner</a:t>
            </a:r>
            <a:endParaRPr lang="en-GB" sz="1800" b="0" u="none" strike="noStrike">
              <a:solidFill>
                <a:srgbClr val="FFFFFF"/>
              </a:solidFill>
              <a:effectLst/>
              <a:uFillTx/>
              <a:latin typeface="Arial"/>
            </a:endParaRPr>
          </a:p>
        </p:txBody>
      </p:sp>
      <p:pic>
        <p:nvPicPr>
          <p:cNvPr id="582" name="Picture 9" descr="A yellow text on a black background&#10;&#10;Description automatically generated"/>
          <p:cNvPicPr/>
          <p:nvPr/>
        </p:nvPicPr>
        <p:blipFill>
          <a:blip r:embed="rId5"/>
          <a:stretch/>
        </p:blipFill>
        <p:spPr>
          <a:xfrm>
            <a:off x="8109720" y="6055200"/>
            <a:ext cx="1525680" cy="509400"/>
          </a:xfrm>
          <a:prstGeom prst="rect">
            <a:avLst/>
          </a:prstGeom>
          <a:noFill/>
          <a:ln w="0">
            <a:noFill/>
          </a:ln>
        </p:spPr>
      </p:pic>
    </p:spTree>
  </p:cSld>
  <p:transition spd="slow">
    <p:push dir="u"/>
  </p:transition>
  <p:timing>
    <p:tnLst>
      <p:par>
        <p:cTn id="73" dur="indefinite" restart="never" nodeType="tmRoot">
          <p:childTnLst>
            <p:seq>
              <p:cTn id="74" dur="indefinite" nodeType="mainSeq">
                <p:childTnLst>
                  <p:par>
                    <p:cTn id="75" fill="hold" nodeType="clickEffect">
                      <p:stCondLst>
                        <p:cond delay="0"/>
                      </p:stCondLst>
                      <p:childTnLst>
                        <p:par>
                          <p:cTn id="76" fill="hold" nodeType="withEffect">
                            <p:stCondLst>
                              <p:cond delay="0"/>
                            </p:stCondLst>
                            <p:childTnLst>
                              <p:par>
                                <p:cTn id="77" presetID="2" presetClass="entr" fill="hold" nodeType="withEffect" presetSubtype="4">
                                  <p:stCondLst>
                                    <p:cond delay="0"/>
                                  </p:stCondLst>
                                  <p:childTnLst>
                                    <p:set>
                                      <p:cBhvr>
                                        <p:cTn id="78" dur="1" fill="hold">
                                          <p:stCondLst>
                                            <p:cond delay="0"/>
                                          </p:stCondLst>
                                        </p:cTn>
                                        <p:tgtEl>
                                          <p:spTgt spid="569"/>
                                        </p:tgtEl>
                                        <p:attrNameLst>
                                          <p:attrName>style.visibility</p:attrName>
                                        </p:attrNameLst>
                                      </p:cBhvr>
                                      <p:to>
                                        <p:strVal val="visible"/>
                                      </p:to>
                                    </p:set>
                                    <p:anim calcmode="lin" valueType="num">
                                      <p:cBhvr additive="repl">
                                        <p:cTn id="79" dur="1000" fill="hold"/>
                                        <p:tgtEl>
                                          <p:spTgt spid="569"/>
                                        </p:tgtEl>
                                        <p:attrNameLst>
                                          <p:attrName>ppt_x</p:attrName>
                                        </p:attrNameLst>
                                      </p:cBhvr>
                                      <p:tavLst>
                                        <p:tav>
                                          <p:val>
                                            <p:strVal val="#ppt_x"/>
                                          </p:val>
                                        </p:tav>
                                        <p:tav tm="100000">
                                          <p:val>
                                            <p:strVal val="#ppt_x"/>
                                          </p:val>
                                        </p:tav>
                                      </p:tavLst>
                                    </p:anim>
                                    <p:anim calcmode="lin" valueType="num">
                                      <p:cBhvr additive="repl">
                                        <p:cTn id="80" dur="1000" fill="hold"/>
                                        <p:tgtEl>
                                          <p:spTgt spid="569"/>
                                        </p:tgtEl>
                                        <p:attrNameLst>
                                          <p:attrName>ppt_y</p:attrName>
                                        </p:attrNameLst>
                                      </p:cBhvr>
                                      <p:tavLst>
                                        <p:tav>
                                          <p:val>
                                            <p:strVal val="1+#ppt_h/2"/>
                                          </p:val>
                                        </p:tav>
                                        <p:tav tm="100000">
                                          <p:val>
                                            <p:strVal val="#ppt_y"/>
                                          </p:val>
                                        </p:tav>
                                      </p:tavLst>
                                    </p:anim>
                                  </p:childTnLst>
                                </p:cTn>
                              </p:par>
                              <p:par>
                                <p:cTn id="81" presetID="2" presetClass="entr" fill="hold" nodeType="withEffect" presetSubtype="4">
                                  <p:stCondLst>
                                    <p:cond delay="0"/>
                                  </p:stCondLst>
                                  <p:childTnLst>
                                    <p:set>
                                      <p:cBhvr>
                                        <p:cTn id="82" dur="1" fill="hold">
                                          <p:stCondLst>
                                            <p:cond delay="0"/>
                                          </p:stCondLst>
                                        </p:cTn>
                                        <p:tgtEl>
                                          <p:spTgt spid="571">
                                            <p:txEl>
                                              <p:pRg st="0" end="0"/>
                                            </p:txEl>
                                          </p:spTgt>
                                        </p:tgtEl>
                                        <p:attrNameLst>
                                          <p:attrName>style.visibility</p:attrName>
                                        </p:attrNameLst>
                                      </p:cBhvr>
                                      <p:to>
                                        <p:strVal val="visible"/>
                                      </p:to>
                                    </p:set>
                                    <p:anim calcmode="lin" valueType="num">
                                      <p:cBhvr additive="repl">
                                        <p:cTn id="83" dur="1000" fill="hold"/>
                                        <p:tgtEl>
                                          <p:spTgt spid="571">
                                            <p:txEl>
                                              <p:pRg st="0" end="0"/>
                                            </p:txEl>
                                          </p:spTgt>
                                        </p:tgtEl>
                                        <p:attrNameLst>
                                          <p:attrName>ppt_x</p:attrName>
                                        </p:attrNameLst>
                                      </p:cBhvr>
                                      <p:tavLst>
                                        <p:tav>
                                          <p:val>
                                            <p:strVal val="#ppt_x"/>
                                          </p:val>
                                        </p:tav>
                                        <p:tav tm="100000">
                                          <p:val>
                                            <p:strVal val="#ppt_x"/>
                                          </p:val>
                                        </p:tav>
                                      </p:tavLst>
                                    </p:anim>
                                    <p:anim calcmode="lin" valueType="num">
                                      <p:cBhvr additive="repl">
                                        <p:cTn id="84" dur="1000" fill="hold"/>
                                        <p:tgtEl>
                                          <p:spTgt spid="571">
                                            <p:txEl>
                                              <p:pRg st="0" end="0"/>
                                            </p:txEl>
                                          </p:spTgt>
                                        </p:tgtEl>
                                        <p:attrNameLst>
                                          <p:attrName>ppt_y</p:attrName>
                                        </p:attrNameLst>
                                      </p:cBhvr>
                                      <p:tavLst>
                                        <p:tav>
                                          <p:val>
                                            <p:strVal val="1+#ppt_h/2"/>
                                          </p:val>
                                        </p:tav>
                                        <p:tav tm="100000">
                                          <p:val>
                                            <p:strVal val="#ppt_y"/>
                                          </p:val>
                                        </p:tav>
                                      </p:tavLst>
                                    </p:anim>
                                  </p:childTnLst>
                                </p:cTn>
                              </p:par>
                              <p:par>
                                <p:cTn id="85" presetID="2" presetClass="entr" fill="hold" nodeType="withEffect" presetSubtype="2">
                                  <p:stCondLst>
                                    <p:cond delay="0"/>
                                  </p:stCondLst>
                                  <p:childTnLst>
                                    <p:set>
                                      <p:cBhvr>
                                        <p:cTn id="86" dur="1" fill="hold">
                                          <p:stCondLst>
                                            <p:cond delay="0"/>
                                          </p:stCondLst>
                                        </p:cTn>
                                        <p:tgtEl>
                                          <p:spTgt spid="572"/>
                                        </p:tgtEl>
                                        <p:attrNameLst>
                                          <p:attrName>style.visibility</p:attrName>
                                        </p:attrNameLst>
                                      </p:cBhvr>
                                      <p:to>
                                        <p:strVal val="visible"/>
                                      </p:to>
                                    </p:set>
                                    <p:anim calcmode="lin" valueType="num">
                                      <p:cBhvr additive="repl">
                                        <p:cTn id="87" dur="1000" fill="hold"/>
                                        <p:tgtEl>
                                          <p:spTgt spid="572"/>
                                        </p:tgtEl>
                                        <p:attrNameLst>
                                          <p:attrName>ppt_x</p:attrName>
                                        </p:attrNameLst>
                                      </p:cBhvr>
                                      <p:tavLst>
                                        <p:tav>
                                          <p:val>
                                            <p:strVal val="1+#ppt_w/2"/>
                                          </p:val>
                                        </p:tav>
                                        <p:tav tm="100000">
                                          <p:val>
                                            <p:strVal val="#ppt_x"/>
                                          </p:val>
                                        </p:tav>
                                      </p:tavLst>
                                    </p:anim>
                                    <p:anim calcmode="lin" valueType="num">
                                      <p:cBhvr additive="repl">
                                        <p:cTn id="88" dur="1000" fill="hold"/>
                                        <p:tgtEl>
                                          <p:spTgt spid="572"/>
                                        </p:tgtEl>
                                        <p:attrNameLst>
                                          <p:attrName>ppt_y</p:attrName>
                                        </p:attrNameLst>
                                      </p:cBhvr>
                                      <p:tavLst>
                                        <p:tav>
                                          <p:val>
                                            <p:strVal val="#ppt_y"/>
                                          </p:val>
                                        </p:tav>
                                        <p:tav tm="100000">
                                          <p:val>
                                            <p:strVal val="#ppt_y"/>
                                          </p:val>
                                        </p:tav>
                                      </p:tavLst>
                                    </p:anim>
                                  </p:childTnLst>
                                </p:cTn>
                              </p:par>
                              <p:par>
                                <p:cTn id="89" presetID="2" presetClass="entr" fill="hold" nodeType="withEffect" presetSubtype="2">
                                  <p:stCondLst>
                                    <p:cond delay="0"/>
                                  </p:stCondLst>
                                  <p:childTnLst>
                                    <p:set>
                                      <p:cBhvr>
                                        <p:cTn id="90" dur="1" fill="hold">
                                          <p:stCondLst>
                                            <p:cond delay="0"/>
                                          </p:stCondLst>
                                        </p:cTn>
                                        <p:tgtEl>
                                          <p:spTgt spid="573"/>
                                        </p:tgtEl>
                                        <p:attrNameLst>
                                          <p:attrName>style.visibility</p:attrName>
                                        </p:attrNameLst>
                                      </p:cBhvr>
                                      <p:to>
                                        <p:strVal val="visible"/>
                                      </p:to>
                                    </p:set>
                                    <p:anim calcmode="lin" valueType="num">
                                      <p:cBhvr additive="repl">
                                        <p:cTn id="91" dur="1000" fill="hold"/>
                                        <p:tgtEl>
                                          <p:spTgt spid="573"/>
                                        </p:tgtEl>
                                        <p:attrNameLst>
                                          <p:attrName>ppt_x</p:attrName>
                                        </p:attrNameLst>
                                      </p:cBhvr>
                                      <p:tavLst>
                                        <p:tav>
                                          <p:val>
                                            <p:strVal val="1+#ppt_w/2"/>
                                          </p:val>
                                        </p:tav>
                                        <p:tav tm="100000">
                                          <p:val>
                                            <p:strVal val="#ppt_x"/>
                                          </p:val>
                                        </p:tav>
                                      </p:tavLst>
                                    </p:anim>
                                    <p:anim calcmode="lin" valueType="num">
                                      <p:cBhvr additive="repl">
                                        <p:cTn id="92" dur="1000" fill="hold"/>
                                        <p:tgtEl>
                                          <p:spTgt spid="573"/>
                                        </p:tgtEl>
                                        <p:attrNameLst>
                                          <p:attrName>ppt_y</p:attrName>
                                        </p:attrNameLst>
                                      </p:cBhvr>
                                      <p:tavLst>
                                        <p:tav>
                                          <p:val>
                                            <p:strVal val="#ppt_y"/>
                                          </p:val>
                                        </p:tav>
                                        <p:tav tm="100000">
                                          <p:val>
                                            <p:strVal val="#ppt_y"/>
                                          </p:val>
                                        </p:tav>
                                      </p:tavLst>
                                    </p:anim>
                                  </p:childTnLst>
                                </p:cTn>
                              </p:par>
                              <p:par>
                                <p:cTn id="93" presetID="2" presetClass="entr" fill="hold" nodeType="withEffect" presetSubtype="8">
                                  <p:stCondLst>
                                    <p:cond delay="0"/>
                                  </p:stCondLst>
                                  <p:childTnLst>
                                    <p:set>
                                      <p:cBhvr>
                                        <p:cTn id="94" dur="1" fill="hold">
                                          <p:stCondLst>
                                            <p:cond delay="0"/>
                                          </p:stCondLst>
                                        </p:cTn>
                                        <p:tgtEl>
                                          <p:spTgt spid="570"/>
                                        </p:tgtEl>
                                        <p:attrNameLst>
                                          <p:attrName>style.visibility</p:attrName>
                                        </p:attrNameLst>
                                      </p:cBhvr>
                                      <p:to>
                                        <p:strVal val="visible"/>
                                      </p:to>
                                    </p:set>
                                    <p:anim calcmode="lin" valueType="num">
                                      <p:cBhvr additive="repl">
                                        <p:cTn id="95" dur="1000" fill="hold"/>
                                        <p:tgtEl>
                                          <p:spTgt spid="570"/>
                                        </p:tgtEl>
                                        <p:attrNameLst>
                                          <p:attrName>ppt_x</p:attrName>
                                        </p:attrNameLst>
                                      </p:cBhvr>
                                      <p:tavLst>
                                        <p:tav>
                                          <p:val>
                                            <p:strVal val="0-#ppt_w/2"/>
                                          </p:val>
                                        </p:tav>
                                        <p:tav tm="100000">
                                          <p:val>
                                            <p:strVal val="#ppt_x"/>
                                          </p:val>
                                        </p:tav>
                                      </p:tavLst>
                                    </p:anim>
                                    <p:anim calcmode="lin" valueType="num">
                                      <p:cBhvr additive="repl">
                                        <p:cTn id="96" dur="1000" fill="hold"/>
                                        <p:tgtEl>
                                          <p:spTgt spid="570"/>
                                        </p:tgtEl>
                                        <p:attrNameLst>
                                          <p:attrName>ppt_y</p:attrName>
                                        </p:attrNameLst>
                                      </p:cBhvr>
                                      <p:tavLst>
                                        <p:tav>
                                          <p:val>
                                            <p:strVal val="#ppt_y"/>
                                          </p:val>
                                        </p:tav>
                                        <p:tav tm="100000">
                                          <p:val>
                                            <p:strVal val="#ppt_y"/>
                                          </p:val>
                                        </p:tav>
                                      </p:tavLst>
                                    </p:anim>
                                  </p:childTnLst>
                                </p:cTn>
                              </p:par>
                              <p:par>
                                <p:cTn id="97" presetID="2" presetClass="entr" fill="hold" nodeType="withEffect" presetSubtype="4">
                                  <p:stCondLst>
                                    <p:cond delay="0"/>
                                  </p:stCondLst>
                                  <p:childTnLst>
                                    <p:set>
                                      <p:cBhvr>
                                        <p:cTn id="98" dur="1" fill="hold">
                                          <p:stCondLst>
                                            <p:cond delay="0"/>
                                          </p:stCondLst>
                                        </p:cTn>
                                        <p:tgtEl>
                                          <p:spTgt spid="568"/>
                                        </p:tgtEl>
                                        <p:attrNameLst>
                                          <p:attrName>style.visibility</p:attrName>
                                        </p:attrNameLst>
                                      </p:cBhvr>
                                      <p:to>
                                        <p:strVal val="visible"/>
                                      </p:to>
                                    </p:set>
                                    <p:anim calcmode="lin" valueType="num">
                                      <p:cBhvr additive="repl">
                                        <p:cTn id="99" dur="1000" fill="hold"/>
                                        <p:tgtEl>
                                          <p:spTgt spid="568"/>
                                        </p:tgtEl>
                                        <p:attrNameLst>
                                          <p:attrName>ppt_x</p:attrName>
                                        </p:attrNameLst>
                                      </p:cBhvr>
                                      <p:tavLst>
                                        <p:tav>
                                          <p:val>
                                            <p:strVal val="#ppt_x"/>
                                          </p:val>
                                        </p:tav>
                                        <p:tav tm="100000">
                                          <p:val>
                                            <p:strVal val="#ppt_x"/>
                                          </p:val>
                                        </p:tav>
                                      </p:tavLst>
                                    </p:anim>
                                    <p:anim calcmode="lin" valueType="num">
                                      <p:cBhvr additive="repl">
                                        <p:cTn id="100" dur="1000" fill="hold"/>
                                        <p:tgtEl>
                                          <p:spTgt spid="568"/>
                                        </p:tgtEl>
                                        <p:attrNameLst>
                                          <p:attrName>ppt_y</p:attrName>
                                        </p:attrNameLst>
                                      </p:cBhvr>
                                      <p:tavLst>
                                        <p:tav>
                                          <p:val>
                                            <p:strVal val="1+#ppt_h/2"/>
                                          </p:val>
                                        </p:tav>
                                        <p:tav tm="100000">
                                          <p:val>
                                            <p:strVal val="#ppt_y"/>
                                          </p:val>
                                        </p:tav>
                                      </p:tavLst>
                                    </p:anim>
                                  </p:childTnLst>
                                </p:cTn>
                              </p:par>
                              <p:par>
                                <p:cTn id="101" presetID="2" presetClass="entr" fill="hold" nodeType="withEffect" presetSubtype="2">
                                  <p:stCondLst>
                                    <p:cond delay="0"/>
                                  </p:stCondLst>
                                  <p:childTnLst>
                                    <p:set>
                                      <p:cBhvr>
                                        <p:cTn id="102" dur="1" fill="hold">
                                          <p:stCondLst>
                                            <p:cond delay="0"/>
                                          </p:stCondLst>
                                        </p:cTn>
                                        <p:tgtEl>
                                          <p:spTgt spid="577"/>
                                        </p:tgtEl>
                                        <p:attrNameLst>
                                          <p:attrName>style.visibility</p:attrName>
                                        </p:attrNameLst>
                                      </p:cBhvr>
                                      <p:to>
                                        <p:strVal val="visible"/>
                                      </p:to>
                                    </p:set>
                                    <p:anim calcmode="lin" valueType="num">
                                      <p:cBhvr additive="repl">
                                        <p:cTn id="103" dur="1000" fill="hold"/>
                                        <p:tgtEl>
                                          <p:spTgt spid="577"/>
                                        </p:tgtEl>
                                        <p:attrNameLst>
                                          <p:attrName>ppt_x</p:attrName>
                                        </p:attrNameLst>
                                      </p:cBhvr>
                                      <p:tavLst>
                                        <p:tav>
                                          <p:val>
                                            <p:strVal val="1+#ppt_w/2"/>
                                          </p:val>
                                        </p:tav>
                                        <p:tav tm="100000">
                                          <p:val>
                                            <p:strVal val="#ppt_x"/>
                                          </p:val>
                                        </p:tav>
                                      </p:tavLst>
                                    </p:anim>
                                    <p:anim calcmode="lin" valueType="num">
                                      <p:cBhvr additive="repl">
                                        <p:cTn id="104" dur="1000" fill="hold"/>
                                        <p:tgtEl>
                                          <p:spTgt spid="577"/>
                                        </p:tgtEl>
                                        <p:attrNameLst>
                                          <p:attrName>ppt_y</p:attrName>
                                        </p:attrNameLst>
                                      </p:cBhvr>
                                      <p:tavLst>
                                        <p:tav>
                                          <p:val>
                                            <p:strVal val="#ppt_y"/>
                                          </p:val>
                                        </p:tav>
                                        <p:tav tm="100000">
                                          <p:val>
                                            <p:strVal val="#ppt_y"/>
                                          </p:val>
                                        </p:tav>
                                      </p:tavLst>
                                    </p:anim>
                                  </p:childTnLst>
                                </p:cTn>
                              </p:par>
                              <p:par>
                                <p:cTn id="105" presetID="2" presetClass="entr" fill="hold" nodeType="withEffect" presetSubtype="2">
                                  <p:stCondLst>
                                    <p:cond delay="0"/>
                                  </p:stCondLst>
                                  <p:childTnLst>
                                    <p:set>
                                      <p:cBhvr>
                                        <p:cTn id="106" dur="1" fill="hold">
                                          <p:stCondLst>
                                            <p:cond delay="0"/>
                                          </p:stCondLst>
                                        </p:cTn>
                                        <p:tgtEl>
                                          <p:spTgt spid="578"/>
                                        </p:tgtEl>
                                        <p:attrNameLst>
                                          <p:attrName>style.visibility</p:attrName>
                                        </p:attrNameLst>
                                      </p:cBhvr>
                                      <p:to>
                                        <p:strVal val="visible"/>
                                      </p:to>
                                    </p:set>
                                    <p:anim calcmode="lin" valueType="num">
                                      <p:cBhvr additive="repl">
                                        <p:cTn id="107" dur="1000" fill="hold"/>
                                        <p:tgtEl>
                                          <p:spTgt spid="578"/>
                                        </p:tgtEl>
                                        <p:attrNameLst>
                                          <p:attrName>ppt_x</p:attrName>
                                        </p:attrNameLst>
                                      </p:cBhvr>
                                      <p:tavLst>
                                        <p:tav>
                                          <p:val>
                                            <p:strVal val="1+#ppt_w/2"/>
                                          </p:val>
                                        </p:tav>
                                        <p:tav tm="100000">
                                          <p:val>
                                            <p:strVal val="#ppt_x"/>
                                          </p:val>
                                        </p:tav>
                                      </p:tavLst>
                                    </p:anim>
                                    <p:anim calcmode="lin" valueType="num">
                                      <p:cBhvr additive="repl">
                                        <p:cTn id="108" dur="1000" fill="hold"/>
                                        <p:tgtEl>
                                          <p:spTgt spid="578"/>
                                        </p:tgtEl>
                                        <p:attrNameLst>
                                          <p:attrName>ppt_y</p:attrName>
                                        </p:attrNameLst>
                                      </p:cBhvr>
                                      <p:tavLst>
                                        <p:tav>
                                          <p:val>
                                            <p:strVal val="#ppt_y"/>
                                          </p:val>
                                        </p:tav>
                                        <p:tav tm="100000">
                                          <p:val>
                                            <p:strVal val="#ppt_y"/>
                                          </p:val>
                                        </p:tav>
                                      </p:tavLst>
                                    </p:anim>
                                  </p:childTnLst>
                                </p:cTn>
                              </p:par>
                              <p:par>
                                <p:cTn id="109" presetID="2" presetClass="entr" fill="hold" nodeType="withEffect" presetSubtype="4">
                                  <p:stCondLst>
                                    <p:cond delay="0"/>
                                  </p:stCondLst>
                                  <p:childTnLst>
                                    <p:set>
                                      <p:cBhvr>
                                        <p:cTn id="110" dur="1" fill="hold">
                                          <p:stCondLst>
                                            <p:cond delay="0"/>
                                          </p:stCondLst>
                                        </p:cTn>
                                        <p:tgtEl>
                                          <p:spTgt spid="581"/>
                                        </p:tgtEl>
                                        <p:attrNameLst>
                                          <p:attrName>style.visibility</p:attrName>
                                        </p:attrNameLst>
                                      </p:cBhvr>
                                      <p:to>
                                        <p:strVal val="visible"/>
                                      </p:to>
                                    </p:set>
                                    <p:anim calcmode="lin" valueType="num">
                                      <p:cBhvr additive="repl">
                                        <p:cTn id="111" dur="1000" fill="hold"/>
                                        <p:tgtEl>
                                          <p:spTgt spid="581"/>
                                        </p:tgtEl>
                                        <p:attrNameLst>
                                          <p:attrName>ppt_x</p:attrName>
                                        </p:attrNameLst>
                                      </p:cBhvr>
                                      <p:tavLst>
                                        <p:tav>
                                          <p:val>
                                            <p:strVal val="#ppt_x"/>
                                          </p:val>
                                        </p:tav>
                                        <p:tav tm="100000">
                                          <p:val>
                                            <p:strVal val="#ppt_x"/>
                                          </p:val>
                                        </p:tav>
                                      </p:tavLst>
                                    </p:anim>
                                    <p:anim calcmode="lin" valueType="num">
                                      <p:cBhvr additive="repl">
                                        <p:cTn id="112" dur="1000" fill="hold"/>
                                        <p:tgtEl>
                                          <p:spTgt spid="581"/>
                                        </p:tgtEl>
                                        <p:attrNameLst>
                                          <p:attrName>ppt_y</p:attrName>
                                        </p:attrNameLst>
                                      </p:cBhvr>
                                      <p:tavLst>
                                        <p:tav>
                                          <p:val>
                                            <p:strVal val="1+#ppt_h/2"/>
                                          </p:val>
                                        </p:tav>
                                        <p:tav tm="100000">
                                          <p:val>
                                            <p:strVal val="#ppt_y"/>
                                          </p:val>
                                        </p:tav>
                                      </p:tavLst>
                                    </p:anim>
                                  </p:childTnLst>
                                </p:cTn>
                              </p:par>
                              <p:par>
                                <p:cTn id="113" presetID="2" presetClass="entr" fill="hold" nodeType="withEffect" presetSubtype="4">
                                  <p:stCondLst>
                                    <p:cond delay="0"/>
                                  </p:stCondLst>
                                  <p:childTnLst>
                                    <p:set>
                                      <p:cBhvr>
                                        <p:cTn id="114" dur="1" fill="hold">
                                          <p:stCondLst>
                                            <p:cond delay="0"/>
                                          </p:stCondLst>
                                        </p:cTn>
                                        <p:tgtEl>
                                          <p:spTgt spid="580"/>
                                        </p:tgtEl>
                                        <p:attrNameLst>
                                          <p:attrName>style.visibility</p:attrName>
                                        </p:attrNameLst>
                                      </p:cBhvr>
                                      <p:to>
                                        <p:strVal val="visible"/>
                                      </p:to>
                                    </p:set>
                                    <p:anim calcmode="lin" valueType="num">
                                      <p:cBhvr additive="repl">
                                        <p:cTn id="115" dur="500" fill="hold"/>
                                        <p:tgtEl>
                                          <p:spTgt spid="580"/>
                                        </p:tgtEl>
                                        <p:attrNameLst>
                                          <p:attrName>ppt_x</p:attrName>
                                        </p:attrNameLst>
                                      </p:cBhvr>
                                      <p:tavLst>
                                        <p:tav>
                                          <p:val>
                                            <p:strVal val="#ppt_x"/>
                                          </p:val>
                                        </p:tav>
                                        <p:tav tm="100000">
                                          <p:val>
                                            <p:strVal val="#ppt_x"/>
                                          </p:val>
                                        </p:tav>
                                      </p:tavLst>
                                    </p:anim>
                                    <p:anim calcmode="lin" valueType="num">
                                      <p:cBhvr additive="repl">
                                        <p:cTn id="116" dur="500" fill="hold"/>
                                        <p:tgtEl>
                                          <p:spTgt spid="580"/>
                                        </p:tgtEl>
                                        <p:attrNameLst>
                                          <p:attrName>ppt_y</p:attrName>
                                        </p:attrNameLst>
                                      </p:cBhvr>
                                      <p:tavLst>
                                        <p:tav>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3" name="Rectangle 7"/>
          <p:cNvSpPr/>
          <p:nvPr/>
        </p:nvSpPr>
        <p:spPr>
          <a:xfrm>
            <a:off x="0" y="0"/>
            <a:ext cx="12191760" cy="6857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GG" sz="1800" b="0" u="none" strike="noStrike">
              <a:solidFill>
                <a:schemeClr val="lt1"/>
              </a:solidFill>
              <a:effectLst/>
              <a:uFillTx/>
              <a:latin typeface="Open Sans"/>
            </a:endParaRPr>
          </a:p>
        </p:txBody>
      </p:sp>
      <p:pic>
        <p:nvPicPr>
          <p:cNvPr id="584" name="Picture 12" descr="A black and white background&#10;&#10;Description automatically generated"/>
          <p:cNvPicPr/>
          <p:nvPr/>
        </p:nvPicPr>
        <p:blipFill>
          <a:blip r:embed="rId1">
            <a:alphaModFix amt="35000"/>
          </a:blip>
          <a:stretch/>
        </p:blipFill>
        <p:spPr>
          <a:xfrm>
            <a:off x="0" y="0"/>
            <a:ext cx="12191760" cy="6857640"/>
          </a:xfrm>
          <a:prstGeom prst="rect">
            <a:avLst/>
          </a:prstGeom>
          <a:noFill/>
          <a:ln w="0">
            <a:noFill/>
          </a:ln>
        </p:spPr>
      </p:pic>
      <p:sp>
        <p:nvSpPr>
          <p:cNvPr id="585" name="TextBox 8"/>
          <p:cNvSpPr/>
          <p:nvPr/>
        </p:nvSpPr>
        <p:spPr>
          <a:xfrm>
            <a:off x="181800" y="3013560"/>
            <a:ext cx="11827800" cy="830520"/>
          </a:xfrm>
          <a:prstGeom prst="rect">
            <a:avLst/>
          </a:prstGeom>
          <a:noFill/>
          <a:ln w="0">
            <a:noFill/>
          </a:ln>
        </p:spPr>
        <p:style>
          <a:lnRef idx="0"/>
          <a:fillRef idx="0"/>
          <a:effectRef idx="0"/>
          <a:fontRef idx="minor"/>
        </p:style>
        <p:txBody>
          <a:bodyPr lIns="90000" tIns="45000" rIns="90000" bIns="45000" anchor="t">
            <a:spAutoFit/>
          </a:bodyPr>
          <a:p>
            <a:pPr algn="ctr">
              <a:lnSpc>
                <a:spcPct val="100000"/>
              </a:lnSpc>
            </a:pPr>
            <a:r>
              <a:rPr lang="en-GG" sz="4800" b="0" u="none" strike="noStrike">
                <a:solidFill>
                  <a:schemeClr val="dk1"/>
                </a:solidFill>
                <a:effectLst/>
                <a:uFillTx/>
                <a:latin typeface="Ubuntu Light"/>
              </a:rPr>
              <a:t>Making a Conversation</a:t>
            </a:r>
            <a:endParaRPr lang="en-GB" sz="4800" b="0" u="none" strike="noStrike">
              <a:solidFill>
                <a:srgbClr val="FFFFFF"/>
              </a:solidFill>
              <a:effectLst/>
              <a:uFillTx/>
              <a:latin typeface="Arial"/>
            </a:endParaRPr>
          </a:p>
        </p:txBody>
      </p:sp>
    </p:spTree>
  </p:cSld>
  <p:transition spd="slow">
    <p:push dir="r"/>
  </p:transition>
  <p:timing>
    <p:tnLst>
      <p:par>
        <p:cTn id="117" dur="indefinite" restart="never" nodeType="tmRoot">
          <p:childTnLst>
            <p:seq>
              <p:cTn id="118" dur="indefinite" nodeType="mainSeq">
                <p:childTnLst>
                  <p:par>
                    <p:cTn id="119" fill="hold">
                      <p:stCondLst>
                        <p:cond delay="0"/>
                      </p:stCondLst>
                      <p:childTnLst>
                        <p:par>
                          <p:cTn id="120" fill="hold">
                            <p:stCondLst>
                              <p:cond delay="0"/>
                            </p:stCondLst>
                            <p:childTnLst>
                              <p:par>
                                <p:cTn id="121" presetID="2" presetClass="entr" fill="hold" nodeType="withEffect" presetSubtype="4">
                                  <p:stCondLst>
                                    <p:cond delay="0"/>
                                  </p:stCondLst>
                                  <p:childTnLst>
                                    <p:set>
                                      <p:cBhvr>
                                        <p:cTn id="122" dur="1" fill="hold">
                                          <p:stCondLst>
                                            <p:cond delay="0"/>
                                          </p:stCondLst>
                                        </p:cTn>
                                        <p:tgtEl>
                                          <p:spTgt spid="585"/>
                                        </p:tgtEl>
                                        <p:attrNameLst>
                                          <p:attrName>style.visibility</p:attrName>
                                        </p:attrNameLst>
                                      </p:cBhvr>
                                      <p:to>
                                        <p:strVal val="visible"/>
                                      </p:to>
                                    </p:set>
                                    <p:anim calcmode="lin" valueType="num">
                                      <p:cBhvr additive="repl">
                                        <p:cTn id="123" dur="500" fill="hold"/>
                                        <p:tgtEl>
                                          <p:spTgt spid="585"/>
                                        </p:tgtEl>
                                        <p:attrNameLst>
                                          <p:attrName>ppt_x</p:attrName>
                                        </p:attrNameLst>
                                      </p:cBhvr>
                                      <p:tavLst>
                                        <p:tav>
                                          <p:val>
                                            <p:strVal val="#ppt_x"/>
                                          </p:val>
                                        </p:tav>
                                        <p:tav tm="100000">
                                          <p:val>
                                            <p:strVal val="#ppt_x"/>
                                          </p:val>
                                        </p:tav>
                                      </p:tavLst>
                                    </p:anim>
                                    <p:anim calcmode="lin" valueType="num">
                                      <p:cBhvr additive="repl">
                                        <p:cTn id="124" dur="500" fill="hold"/>
                                        <p:tgtEl>
                                          <p:spTgt spid="585"/>
                                        </p:tgtEl>
                                        <p:attrNameLst>
                                          <p:attrName>ppt_y</p:attrName>
                                        </p:attrNameLst>
                                      </p:cBhvr>
                                      <p:tavLst>
                                        <p:tav>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6" name="Rectangle 26"/>
          <p:cNvSpPr/>
          <p:nvPr/>
        </p:nvSpPr>
        <p:spPr>
          <a:xfrm>
            <a:off x="0" y="0"/>
            <a:ext cx="12191760" cy="6857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US" sz="1800" b="0" u="none" strike="noStrike">
              <a:solidFill>
                <a:schemeClr val="lt1"/>
              </a:solidFill>
              <a:effectLst/>
              <a:uFillTx/>
              <a:latin typeface="Open Sans"/>
            </a:endParaRPr>
          </a:p>
        </p:txBody>
      </p:sp>
      <p:sp>
        <p:nvSpPr>
          <p:cNvPr id="587" name="Freeform: Shape 29"/>
          <p:cNvSpPr/>
          <p:nvPr/>
        </p:nvSpPr>
        <p:spPr>
          <a:xfrm>
            <a:off x="0" y="2425680"/>
            <a:ext cx="5752800" cy="4431960"/>
          </a:xfrm>
          <a:custGeom>
            <a:avLst/>
            <a:gdLst>
              <a:gd name="textAreaLeft" fmla="*/ 0 w 5752800"/>
              <a:gd name="textAreaRight" fmla="*/ 5753160 w 5752800"/>
              <a:gd name="textAreaTop" fmla="*/ 0 h 4431960"/>
              <a:gd name="textAreaBottom" fmla="*/ 4432320 h 4431960"/>
              <a:gd name="GluePoint1X" fmla="*/ 2298700 w 5753100"/>
              <a:gd name="GluePoint1Y" fmla="*/ 0 h 1193800"/>
              <a:gd name="GluePoint2X" fmla="*/ 5753100 w 5753100"/>
              <a:gd name="GluePoint2Y" fmla="*/ 876300 h 1193800"/>
              <a:gd name="GluePoint3X" fmla="*/ 5597797 w 5753100"/>
              <a:gd name="GluePoint3Y" fmla="*/ 1136885 h 1193800"/>
              <a:gd name="GluePoint4X" fmla="*/ 5515680 w 5753100"/>
              <a:gd name="GluePoint4Y" fmla="*/ 1193800 h 1193800"/>
              <a:gd name="GluePoint5X" fmla="*/ 0 w 5753100"/>
              <a:gd name="GluePoint5Y" fmla="*/ 1193800 h 1193800"/>
              <a:gd name="GluePoint6X" fmla="*/ 0 w 5753100"/>
              <a:gd name="GluePoint6Y" fmla="*/ 223479 h 1193800"/>
              <a:gd name="GluePoint7X" fmla="*/ 101381 w 5753100"/>
              <a:gd name="GluePoint7Y" fmla="*/ 200105 h 1193800"/>
              <a:gd name="GluePoint8X" fmla="*/ 2298700 w 5753100"/>
              <a:gd name="GluePoint8Y" fmla="*/ 0 h 11938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Lst>
            <a:rect l="textAreaLeft" t="textAreaTop" r="textAreaRight" b="textAreaBottom"/>
            <a:pathLst>
              <a:path w="5753100" h="1193800">
                <a:moveTo>
                  <a:pt x="2298700" y="0"/>
                </a:moveTo>
                <a:cubicBezTo>
                  <a:pt x="4206512" y="0"/>
                  <a:pt x="5753100" y="392333"/>
                  <a:pt x="5753100" y="876300"/>
                </a:cubicBezTo>
                <a:cubicBezTo>
                  <a:pt x="5753100" y="967044"/>
                  <a:pt x="5698728" y="1054566"/>
                  <a:pt x="5597797" y="1136885"/>
                </a:cubicBezTo>
                <a:lnTo>
                  <a:pt x="5515680" y="1193800"/>
                </a:lnTo>
                <a:lnTo>
                  <a:pt x="0" y="1193800"/>
                </a:lnTo>
                <a:lnTo>
                  <a:pt x="0" y="223479"/>
                </a:lnTo>
                <a:lnTo>
                  <a:pt x="101381" y="200105"/>
                </a:lnTo>
                <a:cubicBezTo>
                  <a:pt x="698505" y="75095"/>
                  <a:pt x="1464032" y="0"/>
                  <a:pt x="2298700" y="0"/>
                </a:cubicBezTo>
                <a:close/>
              </a:path>
            </a:pathLst>
          </a:custGeom>
          <a:solidFill>
            <a:schemeClr val="dk1">
              <a:lumMod val="65000"/>
              <a:alpha val="27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588" name="TextBox 28"/>
          <p:cNvSpPr/>
          <p:nvPr/>
        </p:nvSpPr>
        <p:spPr>
          <a:xfrm>
            <a:off x="6004080" y="2624040"/>
            <a:ext cx="5153040" cy="1709640"/>
          </a:xfrm>
          <a:prstGeom prst="rect">
            <a:avLst/>
          </a:prstGeom>
          <a:noFill/>
          <a:ln w="0">
            <a:noFill/>
          </a:ln>
        </p:spPr>
        <p:style>
          <a:lnRef idx="0"/>
          <a:fillRef idx="0"/>
          <a:effectRef idx="0"/>
          <a:fontRef idx="minor"/>
        </p:style>
        <p:txBody>
          <a:bodyPr anchor="t">
            <a:spAutoFit/>
          </a:bodyPr>
          <a:p>
            <a:pPr marL="171360" indent="-17136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Verbal vs non-verbal communications</a:t>
            </a:r>
            <a:endParaRPr lang="en-GB" sz="1800" b="0" u="none" strike="noStrike">
              <a:solidFill>
                <a:srgbClr val="FFFFFF"/>
              </a:solidFill>
              <a:effectLst/>
              <a:uFillTx/>
              <a:latin typeface="Arial"/>
            </a:endParaRPr>
          </a:p>
          <a:p>
            <a:pPr marL="171360" indent="-17136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Open or closed questions</a:t>
            </a:r>
            <a:endParaRPr lang="en-GB" sz="1800" b="0" u="none" strike="noStrike">
              <a:solidFill>
                <a:srgbClr val="FFFFFF"/>
              </a:solidFill>
              <a:effectLst/>
              <a:uFillTx/>
              <a:latin typeface="Arial"/>
            </a:endParaRPr>
          </a:p>
          <a:p>
            <a:pPr marL="171360" indent="-17136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Finding out customer interests</a:t>
            </a:r>
            <a:endParaRPr lang="en-GB" sz="1800" b="0" u="none" strike="noStrike">
              <a:solidFill>
                <a:srgbClr val="FFFFFF"/>
              </a:solidFill>
              <a:effectLst/>
              <a:uFillTx/>
              <a:latin typeface="Arial"/>
            </a:endParaRPr>
          </a:p>
          <a:p>
            <a:pPr marL="171360" indent="-171360">
              <a:lnSpc>
                <a:spcPct val="150000"/>
              </a:lnSpc>
              <a:buClr>
                <a:srgbClr val="252D2F"/>
              </a:buClr>
              <a:buFont typeface="Arial"/>
              <a:buChar char="•"/>
            </a:pPr>
            <a:r>
              <a:rPr lang="en-GB" sz="1800" b="0" u="none" strike="noStrike">
                <a:solidFill>
                  <a:schemeClr val="dk2">
                    <a:lumMod val="75000"/>
                  </a:schemeClr>
                </a:solidFill>
                <a:effectLst/>
                <a:uFillTx/>
                <a:latin typeface="Open Sans"/>
                <a:ea typeface="Open Sans"/>
              </a:rPr>
              <a:t>Break out exercise – Topics to Avoid</a:t>
            </a:r>
            <a:endParaRPr lang="en-GB" sz="1800" b="0" u="none" strike="noStrike">
              <a:solidFill>
                <a:srgbClr val="FFFFFF"/>
              </a:solidFill>
              <a:effectLst/>
              <a:uFillTx/>
              <a:latin typeface="Arial"/>
            </a:endParaRPr>
          </a:p>
        </p:txBody>
      </p:sp>
      <p:sp>
        <p:nvSpPr>
          <p:cNvPr id="589" name="Freeform: Shape 34"/>
          <p:cNvSpPr/>
          <p:nvPr/>
        </p:nvSpPr>
        <p:spPr>
          <a:xfrm>
            <a:off x="0" y="250920"/>
            <a:ext cx="172800" cy="920520"/>
          </a:xfrm>
          <a:custGeom>
            <a:avLst/>
            <a:gdLst>
              <a:gd name="textAreaLeft" fmla="*/ 0 w 172800"/>
              <a:gd name="textAreaRight" fmla="*/ 173160 w 172800"/>
              <a:gd name="textAreaTop" fmla="*/ 0 h 920520"/>
              <a:gd name="textAreaBottom" fmla="*/ 920880 h 920520"/>
              <a:gd name="GluePoint1X" fmla="*/ 46185 w 682187"/>
              <a:gd name="GluePoint1Y" fmla="*/ 0 h 3619500"/>
              <a:gd name="GluePoint2X" fmla="*/ 341618 w 682187"/>
              <a:gd name="GluePoint2Y" fmla="*/ 0 h 3619500"/>
              <a:gd name="GluePoint3X" fmla="*/ 682187 w 682187"/>
              <a:gd name="GluePoint3Y" fmla="*/ 340569 h 3619500"/>
              <a:gd name="GluePoint4X" fmla="*/ 682187 w 682187"/>
              <a:gd name="GluePoint4Y" fmla="*/ 3278931 h 3619500"/>
              <a:gd name="GluePoint5X" fmla="*/ 341618 w 682187"/>
              <a:gd name="GluePoint5Y" fmla="*/ 3619500 h 3619500"/>
              <a:gd name="GluePoint6X" fmla="*/ 46185 w 682187"/>
              <a:gd name="GluePoint6Y" fmla="*/ 3619500 h 3619500"/>
              <a:gd name="GluePoint7X" fmla="*/ 0 w 682187"/>
              <a:gd name="GluePoint7Y" fmla="*/ 3614845 h 3619500"/>
              <a:gd name="GluePoint8X" fmla="*/ 0 w 682187"/>
              <a:gd name="GluePoint8Y" fmla="*/ 4656 h 3619500"/>
              <a:gd name="GluePoint9X" fmla="*/ 46185 w 682187"/>
              <a:gd name="GluePoint9Y" fmla="*/ 0 h 361950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Lst>
            <a:rect l="textAreaLeft" t="textAreaTop" r="textAreaRight" b="textAreaBottom"/>
            <a:pathLst>
              <a:path w="682187" h="3619500">
                <a:moveTo>
                  <a:pt x="46185" y="0"/>
                </a:moveTo>
                <a:lnTo>
                  <a:pt x="341618" y="0"/>
                </a:lnTo>
                <a:cubicBezTo>
                  <a:pt x="529709" y="0"/>
                  <a:pt x="682187" y="152478"/>
                  <a:pt x="682187" y="340569"/>
                </a:cubicBezTo>
                <a:lnTo>
                  <a:pt x="682187" y="3278931"/>
                </a:lnTo>
                <a:cubicBezTo>
                  <a:pt x="682187" y="3467022"/>
                  <a:pt x="529709" y="3619500"/>
                  <a:pt x="341618" y="3619500"/>
                </a:cubicBezTo>
                <a:lnTo>
                  <a:pt x="46185" y="3619500"/>
                </a:lnTo>
                <a:lnTo>
                  <a:pt x="0" y="3614845"/>
                </a:lnTo>
                <a:lnTo>
                  <a:pt x="0" y="4656"/>
                </a:lnTo>
                <a:lnTo>
                  <a:pt x="46185" y="0"/>
                </a:lnTo>
                <a:close/>
              </a:path>
            </a:pathLst>
          </a:custGeom>
          <a:solidFill>
            <a:srgbClr val="0DB0C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590" name="Text Placeholder 48"/>
          <p:cNvSpPr/>
          <p:nvPr/>
        </p:nvSpPr>
        <p:spPr>
          <a:xfrm>
            <a:off x="5962680" y="1227240"/>
            <a:ext cx="4371480" cy="1352160"/>
          </a:xfrm>
          <a:prstGeom prst="rect">
            <a:avLst/>
          </a:prstGeom>
          <a:noFill/>
          <a:ln w="0">
            <a:noFill/>
          </a:ln>
        </p:spPr>
        <p:style>
          <a:lnRef idx="0"/>
          <a:fillRef idx="0"/>
          <a:effectRef idx="0"/>
          <a:fontRef idx="minor"/>
        </p:style>
        <p:txBody>
          <a:bodyPr lIns="90000" tIns="45000" rIns="90000" bIns="45000" anchor="t">
            <a:noAutofit/>
          </a:bodyPr>
          <a:p>
            <a:pPr>
              <a:lnSpc>
                <a:spcPct val="90000"/>
              </a:lnSpc>
              <a:spcBef>
                <a:spcPts val="1001"/>
              </a:spcBef>
              <a:tabLst>
                <a:tab pos="0" algn="l"/>
              </a:tabLst>
            </a:pPr>
            <a:r>
              <a:rPr lang="en-US" sz="4000" b="1" u="none" strike="noStrike">
                <a:solidFill>
                  <a:schemeClr val="dk2">
                    <a:lumMod val="75000"/>
                  </a:schemeClr>
                </a:solidFill>
                <a:effectLst/>
                <a:uFillTx/>
                <a:latin typeface="Ubuntu"/>
              </a:rPr>
              <a:t>Making a</a:t>
            </a:r>
            <a:br>
              <a:rPr sz="4000"/>
            </a:br>
            <a:r>
              <a:rPr lang="en-US" sz="4000" b="1" u="none" strike="noStrike">
                <a:solidFill>
                  <a:schemeClr val="dk2">
                    <a:lumMod val="75000"/>
                  </a:schemeClr>
                </a:solidFill>
                <a:effectLst/>
                <a:uFillTx/>
                <a:latin typeface="Ubuntu"/>
              </a:rPr>
              <a:t>Conversation</a:t>
            </a:r>
            <a:endParaRPr lang="en-GB" sz="4000" b="0" u="none" strike="noStrike">
              <a:solidFill>
                <a:srgbClr val="FFFFFF"/>
              </a:solidFill>
              <a:effectLst/>
              <a:uFillTx/>
              <a:latin typeface="Arial"/>
            </a:endParaRPr>
          </a:p>
        </p:txBody>
      </p:sp>
      <p:sp>
        <p:nvSpPr>
          <p:cNvPr id="591" name="Freeform: Shape 66"/>
          <p:cNvSpPr/>
          <p:nvPr/>
        </p:nvSpPr>
        <p:spPr>
          <a:xfrm>
            <a:off x="11009160" y="0"/>
            <a:ext cx="1182240" cy="1171080"/>
          </a:xfrm>
          <a:custGeom>
            <a:avLst/>
            <a:gdLst>
              <a:gd name="textAreaLeft" fmla="*/ 0 w 1182240"/>
              <a:gd name="textAreaRight" fmla="*/ 1182600 w 1182240"/>
              <a:gd name="textAreaTop" fmla="*/ 0 h 1171080"/>
              <a:gd name="textAreaBottom" fmla="*/ 1171440 h 117108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592" name="Freeform 9"/>
          <p:cNvSpPr/>
          <p:nvPr/>
        </p:nvSpPr>
        <p:spPr>
          <a:xfrm>
            <a:off x="11633040" y="34920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sp>
        <p:nvSpPr>
          <p:cNvPr id="593" name="TextBox 33"/>
          <p:cNvSpPr/>
          <p:nvPr/>
        </p:nvSpPr>
        <p:spPr>
          <a:xfrm>
            <a:off x="502920" y="526680"/>
            <a:ext cx="2564640" cy="369000"/>
          </a:xfrm>
          <a:prstGeom prst="rect">
            <a:avLst/>
          </a:prstGeom>
          <a:noFill/>
          <a:ln w="0">
            <a:noFill/>
          </a:ln>
        </p:spPr>
        <p:style>
          <a:lnRef idx="0"/>
          <a:fillRef idx="0"/>
          <a:effectRef idx="0"/>
          <a:fontRef idx="minor"/>
        </p:style>
        <p:txBody>
          <a:bodyPr lIns="90000" tIns="45000" rIns="90000" bIns="45000" anchor="t">
            <a:spAutoFit/>
          </a:bodyPr>
          <a:p>
            <a:pPr>
              <a:lnSpc>
                <a:spcPct val="100000"/>
              </a:lnSpc>
            </a:pPr>
            <a:r>
              <a:rPr lang="en-US" sz="1800" b="0" u="none" strike="noStrike">
                <a:solidFill>
                  <a:srgbClr val="0DB0CA"/>
                </a:solidFill>
                <a:effectLst/>
                <a:uFillTx/>
                <a:latin typeface="Ubuntu"/>
              </a:rPr>
              <a:t>Ambassador Scheme</a:t>
            </a:r>
            <a:endParaRPr lang="en-GB" sz="1800" b="0" u="none" strike="noStrike">
              <a:solidFill>
                <a:srgbClr val="FFFFFF"/>
              </a:solidFill>
              <a:effectLst/>
              <a:uFillTx/>
              <a:latin typeface="Arial"/>
            </a:endParaRPr>
          </a:p>
        </p:txBody>
      </p:sp>
      <p:pic>
        <p:nvPicPr>
          <p:cNvPr id="594" name="Picture 35"/>
          <p:cNvPicPr/>
          <p:nvPr/>
        </p:nvPicPr>
        <p:blipFill>
          <a:blip r:embed="rId1"/>
          <a:stretch/>
        </p:blipFill>
        <p:spPr>
          <a:xfrm>
            <a:off x="9811440" y="5977080"/>
            <a:ext cx="2158560" cy="653400"/>
          </a:xfrm>
          <a:prstGeom prst="rect">
            <a:avLst/>
          </a:prstGeom>
          <a:noFill/>
          <a:ln w="0">
            <a:noFill/>
          </a:ln>
        </p:spPr>
      </p:pic>
      <p:pic>
        <p:nvPicPr>
          <p:cNvPr id="595" name="Picture Placeholder 4"/>
          <p:cNvPicPr/>
          <p:nvPr/>
        </p:nvPicPr>
        <p:blipFill>
          <a:blip r:embed="rId2"/>
          <a:srcRect l="2642" t="26196" r="28837" b="0"/>
          <a:stretch/>
        </p:blipFill>
        <p:spPr>
          <a:xfrm>
            <a:off x="276120" y="1143000"/>
            <a:ext cx="4781160" cy="5295600"/>
          </a:xfrm>
          <a:prstGeom prst="rect">
            <a:avLst/>
          </a:prstGeom>
          <a:solidFill>
            <a:schemeClr val="bg2">
              <a:lumMod val="95000"/>
            </a:schemeClr>
          </a:solidFill>
          <a:ln w="0">
            <a:noFill/>
          </a:ln>
        </p:spPr>
      </p:pic>
      <p:sp>
        <p:nvSpPr>
          <p:cNvPr id="596" name="Freeform: Shape 66"/>
          <p:cNvSpPr/>
          <p:nvPr/>
        </p:nvSpPr>
        <p:spPr>
          <a:xfrm>
            <a:off x="10334520" y="-7560"/>
            <a:ext cx="2380320" cy="2358000"/>
          </a:xfrm>
          <a:custGeom>
            <a:avLst/>
            <a:gdLst>
              <a:gd name="textAreaLeft" fmla="*/ 0 w 2380320"/>
              <a:gd name="textAreaRight" fmla="*/ 2380680 w 2380320"/>
              <a:gd name="textAreaTop" fmla="*/ 0 h 2358000"/>
              <a:gd name="textAreaBottom" fmla="*/ 2358360 h 2358000"/>
              <a:gd name="GluePoint1X" fmla="*/ 8156 w 1182463"/>
              <a:gd name="GluePoint1Y" fmla="*/ 0 h 1171575"/>
              <a:gd name="GluePoint2X" fmla="*/ 1182463 w 1182463"/>
              <a:gd name="GluePoint2Y" fmla="*/ 0 h 1171575"/>
              <a:gd name="GluePoint3X" fmla="*/ 1182463 w 1182463"/>
              <a:gd name="GluePoint3Y" fmla="*/ 1161757 h 1171575"/>
              <a:gd name="GluePoint4X" fmla="*/ 1153538 w 1182463"/>
              <a:gd name="GluePoint4Y" fmla="*/ 1166172 h 1171575"/>
              <a:gd name="GluePoint5X" fmla="*/ 1046536 w 1182463"/>
              <a:gd name="GluePoint5Y" fmla="*/ 1171575 h 1171575"/>
              <a:gd name="GluePoint6X" fmla="*/ 0 w 1182463"/>
              <a:gd name="GluePoint6Y" fmla="*/ 125039 h 1171575"/>
              <a:gd name="GluePoint7X" fmla="*/ 5403 w 1182463"/>
              <a:gd name="GluePoint7Y" fmla="*/ 18037 h 1171575"/>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Lst>
            <a:rect l="textAreaLeft" t="textAreaTop" r="textAreaRight" b="textAreaBottom"/>
            <a:pathLst>
              <a:path w="1182463" h="1171575">
                <a:moveTo>
                  <a:pt x="8156" y="0"/>
                </a:moveTo>
                <a:lnTo>
                  <a:pt x="1182463" y="0"/>
                </a:lnTo>
                <a:lnTo>
                  <a:pt x="1182463" y="1161757"/>
                </a:lnTo>
                <a:lnTo>
                  <a:pt x="1153538" y="1166172"/>
                </a:lnTo>
                <a:cubicBezTo>
                  <a:pt x="1118357" y="1169745"/>
                  <a:pt x="1082660" y="1171575"/>
                  <a:pt x="1046536" y="1171575"/>
                </a:cubicBezTo>
                <a:cubicBezTo>
                  <a:pt x="468550" y="1171575"/>
                  <a:pt x="0" y="703025"/>
                  <a:pt x="0" y="125039"/>
                </a:cubicBezTo>
                <a:cubicBezTo>
                  <a:pt x="0" y="88915"/>
                  <a:pt x="1830" y="53218"/>
                  <a:pt x="5403" y="18037"/>
                </a:cubicBezTo>
                <a:close/>
              </a:path>
            </a:pathLst>
          </a:cu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US" sz="1800" b="0" u="none" strike="noStrike">
              <a:solidFill>
                <a:schemeClr val="lt1"/>
              </a:solidFill>
              <a:effectLst/>
              <a:uFillTx/>
              <a:latin typeface="Open Sans"/>
            </a:endParaRPr>
          </a:p>
        </p:txBody>
      </p:sp>
      <p:sp>
        <p:nvSpPr>
          <p:cNvPr id="597" name="Freeform 9"/>
          <p:cNvSpPr/>
          <p:nvPr/>
        </p:nvSpPr>
        <p:spPr>
          <a:xfrm>
            <a:off x="11706120" y="1552680"/>
            <a:ext cx="209160" cy="207720"/>
          </a:xfrm>
          <a:custGeom>
            <a:avLst/>
            <a:gdLst>
              <a:gd name="textAreaLeft" fmla="*/ 0 w 209160"/>
              <a:gd name="textAreaRight" fmla="*/ 209520 w 209160"/>
              <a:gd name="textAreaTop" fmla="*/ 0 h 207720"/>
              <a:gd name="textAreaBottom" fmla="*/ 208080 h 207720"/>
              <a:gd name="GluePoint1X" fmla="*/ 207554 w 210"/>
              <a:gd name="GluePoint1Y" fmla="*/ 110940 h 208"/>
              <a:gd name="GluePoint2X" fmla="*/ 207554 w 210"/>
              <a:gd name="GluePoint2Y" fmla="*/ 109940 h 208"/>
              <a:gd name="GluePoint3X" fmla="*/ 208552 w 210"/>
              <a:gd name="GluePoint3Y" fmla="*/ 108941 h 208"/>
              <a:gd name="GluePoint4X" fmla="*/ 208552 w 210"/>
              <a:gd name="GluePoint4Y" fmla="*/ 107941 h 208"/>
              <a:gd name="GluePoint5X" fmla="*/ 208552 w 210"/>
              <a:gd name="GluePoint5Y" fmla="*/ 106942 h 208"/>
              <a:gd name="GluePoint6X" fmla="*/ 208552 w 210"/>
              <a:gd name="GluePoint6Y" fmla="*/ 101945 h 208"/>
              <a:gd name="GluePoint7X" fmla="*/ 208552 w 210"/>
              <a:gd name="GluePoint7Y" fmla="*/ 100945 h 208"/>
              <a:gd name="GluePoint8X" fmla="*/ 208552 w 210"/>
              <a:gd name="GluePoint8Y" fmla="*/ 99946 h 208"/>
              <a:gd name="GluePoint9X" fmla="*/ 207554 w 210"/>
              <a:gd name="GluePoint9Y" fmla="*/ 98946 h 208"/>
              <a:gd name="GluePoint10X" fmla="*/ 207554 w 210"/>
              <a:gd name="GluePoint10Y" fmla="*/ 97947 h 208"/>
              <a:gd name="GluePoint11X" fmla="*/ 205559 w 210"/>
              <a:gd name="GluePoint11Y" fmla="*/ 95948 h 208"/>
              <a:gd name="GluePoint12X" fmla="*/ 113756 w 210"/>
              <a:gd name="GluePoint12Y" fmla="*/ 4997 h 208"/>
              <a:gd name="GluePoint13X" fmla="*/ 96792 w 210"/>
              <a:gd name="GluePoint13Y" fmla="*/ 4997 h 208"/>
              <a:gd name="GluePoint14X" fmla="*/ 96792 w 210"/>
              <a:gd name="GluePoint14Y" fmla="*/ 21988 h 208"/>
              <a:gd name="GluePoint15X" fmla="*/ 168638 w 210"/>
              <a:gd name="GluePoint15Y" fmla="*/ 92949 h 208"/>
              <a:gd name="GluePoint16X" fmla="*/ 11974 w 210"/>
              <a:gd name="GluePoint16Y" fmla="*/ 92949 h 208"/>
              <a:gd name="GluePoint17X" fmla="*/ 0 w 210"/>
              <a:gd name="GluePoint17Y" fmla="*/ 104943 h 208"/>
              <a:gd name="GluePoint18X" fmla="*/ 11974 w 210"/>
              <a:gd name="GluePoint18Y" fmla="*/ 116936 h 208"/>
              <a:gd name="GluePoint19X" fmla="*/ 168638 w 210"/>
              <a:gd name="GluePoint19Y" fmla="*/ 116936 h 208"/>
              <a:gd name="GluePoint20X" fmla="*/ 96792 w 210"/>
              <a:gd name="GluePoint20Y" fmla="*/ 187898 h 208"/>
              <a:gd name="GluePoint21X" fmla="*/ 96792 w 210"/>
              <a:gd name="GluePoint21Y" fmla="*/ 204889 h 208"/>
              <a:gd name="GluePoint22X" fmla="*/ 105773 w 210"/>
              <a:gd name="GluePoint22Y" fmla="*/ 207887 h 208"/>
              <a:gd name="GluePoint23X" fmla="*/ 113756 w 210"/>
              <a:gd name="GluePoint23Y" fmla="*/ 204889 h 208"/>
              <a:gd name="GluePoint24X" fmla="*/ 205559 w 210"/>
              <a:gd name="GluePoint24Y" fmla="*/ 112939 h 208"/>
              <a:gd name="GluePoint25X" fmla="*/ 205559 w 210"/>
              <a:gd name="GluePoint25Y" fmla="*/ 112939 h 208"/>
              <a:gd name="GluePoint26X" fmla="*/ 207554 w 210"/>
              <a:gd name="GluePoint26Y" fmla="*/ 110940 h 208"/>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 ang="0">
                <a:pos x="GluePoint11X" y="GluePoint11Y"/>
              </a:cxn>
              <a:cxn ang="0">
                <a:pos x="GluePoint12X" y="GluePoint12Y"/>
              </a:cxn>
              <a:cxn ang="0">
                <a:pos x="GluePoint13X" y="GluePoint13Y"/>
              </a:cxn>
              <a:cxn ang="0">
                <a:pos x="GluePoint14X" y="GluePoint14Y"/>
              </a:cxn>
              <a:cxn ang="0">
                <a:pos x="GluePoint15X" y="GluePoint15Y"/>
              </a:cxn>
              <a:cxn ang="0">
                <a:pos x="GluePoint16X" y="GluePoint16Y"/>
              </a:cxn>
              <a:cxn ang="0">
                <a:pos x="GluePoint17X" y="GluePoint17Y"/>
              </a:cxn>
              <a:cxn ang="0">
                <a:pos x="GluePoint18X" y="GluePoint18Y"/>
              </a:cxn>
              <a:cxn ang="0">
                <a:pos x="GluePoint19X" y="GluePoint19Y"/>
              </a:cxn>
              <a:cxn ang="0">
                <a:pos x="GluePoint20X" y="GluePoint20Y"/>
              </a:cxn>
              <a:cxn ang="0">
                <a:pos x="GluePoint21X" y="GluePoint21Y"/>
              </a:cxn>
              <a:cxn ang="0">
                <a:pos x="GluePoint22X" y="GluePoint22Y"/>
              </a:cxn>
              <a:cxn ang="0">
                <a:pos x="GluePoint23X" y="GluePoint23Y"/>
              </a:cxn>
              <a:cxn ang="0">
                <a:pos x="GluePoint24X" y="GluePoint24Y"/>
              </a:cxn>
              <a:cxn ang="0">
                <a:pos x="GluePoint25X" y="GluePoint25Y"/>
              </a:cxn>
              <a:cxn ang="0">
                <a:pos x="GluePoint26X" y="GluePoint26Y"/>
              </a:cxn>
            </a:cxnLst>
            <a:rect l="textAreaLeft" t="textAreaTop" r="textAreaRight" b="textAreaBottom"/>
            <a:pathLst>
              <a:path w="210" h="208">
                <a:moveTo>
                  <a:pt x="208" y="111"/>
                </a:moveTo>
                <a:cubicBezTo>
                  <a:pt x="208" y="111"/>
                  <a:pt x="208" y="111"/>
                  <a:pt x="208" y="110"/>
                </a:cubicBezTo>
                <a:cubicBezTo>
                  <a:pt x="208" y="110"/>
                  <a:pt x="208" y="110"/>
                  <a:pt x="209" y="109"/>
                </a:cubicBezTo>
                <a:cubicBezTo>
                  <a:pt x="209" y="109"/>
                  <a:pt x="209" y="108"/>
                  <a:pt x="209" y="108"/>
                </a:cubicBezTo>
                <a:cubicBezTo>
                  <a:pt x="209" y="108"/>
                  <a:pt x="209" y="107"/>
                  <a:pt x="209" y="107"/>
                </a:cubicBezTo>
                <a:cubicBezTo>
                  <a:pt x="210" y="105"/>
                  <a:pt x="210" y="104"/>
                  <a:pt x="209" y="102"/>
                </a:cubicBezTo>
                <a:cubicBezTo>
                  <a:pt x="209" y="102"/>
                  <a:pt x="209" y="102"/>
                  <a:pt x="209" y="101"/>
                </a:cubicBezTo>
                <a:cubicBezTo>
                  <a:pt x="209" y="101"/>
                  <a:pt x="209" y="100"/>
                  <a:pt x="209" y="100"/>
                </a:cubicBezTo>
                <a:cubicBezTo>
                  <a:pt x="208" y="100"/>
                  <a:pt x="208" y="99"/>
                  <a:pt x="208" y="99"/>
                </a:cubicBezTo>
                <a:cubicBezTo>
                  <a:pt x="208" y="99"/>
                  <a:pt x="208" y="98"/>
                  <a:pt x="208" y="98"/>
                </a:cubicBezTo>
                <a:cubicBezTo>
                  <a:pt x="207" y="97"/>
                  <a:pt x="207" y="97"/>
                  <a:pt x="206" y="96"/>
                </a:cubicBezTo>
                <a:cubicBezTo>
                  <a:pt x="114" y="5"/>
                  <a:pt x="114" y="5"/>
                  <a:pt x="114" y="5"/>
                </a:cubicBezTo>
                <a:cubicBezTo>
                  <a:pt x="110" y="0"/>
                  <a:pt x="102" y="0"/>
                  <a:pt x="97" y="5"/>
                </a:cubicBezTo>
                <a:cubicBezTo>
                  <a:pt x="93" y="9"/>
                  <a:pt x="93" y="17"/>
                  <a:pt x="97" y="22"/>
                </a:cubicBezTo>
                <a:cubicBezTo>
                  <a:pt x="169" y="93"/>
                  <a:pt x="169" y="93"/>
                  <a:pt x="169" y="93"/>
                </a:cubicBezTo>
                <a:cubicBezTo>
                  <a:pt x="12" y="93"/>
                  <a:pt x="12" y="93"/>
                  <a:pt x="12" y="93"/>
                </a:cubicBezTo>
                <a:cubicBezTo>
                  <a:pt x="6" y="93"/>
                  <a:pt x="0" y="98"/>
                  <a:pt x="0" y="105"/>
                </a:cubicBezTo>
                <a:cubicBezTo>
                  <a:pt x="0" y="111"/>
                  <a:pt x="6" y="117"/>
                  <a:pt x="12" y="117"/>
                </a:cubicBezTo>
                <a:cubicBezTo>
                  <a:pt x="169" y="117"/>
                  <a:pt x="169" y="117"/>
                  <a:pt x="169" y="117"/>
                </a:cubicBezTo>
                <a:cubicBezTo>
                  <a:pt x="97" y="188"/>
                  <a:pt x="97" y="188"/>
                  <a:pt x="97" y="188"/>
                </a:cubicBezTo>
                <a:cubicBezTo>
                  <a:pt x="93" y="192"/>
                  <a:pt x="93" y="200"/>
                  <a:pt x="97" y="205"/>
                </a:cubicBezTo>
                <a:cubicBezTo>
                  <a:pt x="100" y="207"/>
                  <a:pt x="103" y="208"/>
                  <a:pt x="106" y="208"/>
                </a:cubicBezTo>
                <a:cubicBezTo>
                  <a:pt x="109" y="208"/>
                  <a:pt x="112" y="207"/>
                  <a:pt x="114" y="205"/>
                </a:cubicBezTo>
                <a:cubicBezTo>
                  <a:pt x="206" y="113"/>
                  <a:pt x="206" y="113"/>
                  <a:pt x="206" y="113"/>
                </a:cubicBezTo>
                <a:cubicBezTo>
                  <a:pt x="206" y="113"/>
                  <a:pt x="206" y="113"/>
                  <a:pt x="206" y="113"/>
                </a:cubicBezTo>
                <a:cubicBezTo>
                  <a:pt x="207" y="113"/>
                  <a:pt x="207" y="112"/>
                  <a:pt x="208" y="111"/>
                </a:cubicBezTo>
                <a:close/>
              </a:path>
            </a:pathLst>
          </a:custGeom>
          <a:solidFill>
            <a:schemeClr val="accent2"/>
          </a:solidFill>
          <a:ln w="0">
            <a:noFill/>
          </a:ln>
        </p:spPr>
        <p:style>
          <a:lnRef idx="0"/>
          <a:fillRef idx="0"/>
          <a:effectRef idx="0"/>
          <a:fontRef idx="minor"/>
        </p:style>
        <p:txBody>
          <a:bodyPr lIns="90000" tIns="45000" rIns="90000" bIns="45000" anchor="t">
            <a:noAutofit/>
          </a:bodyPr>
          <a:p>
            <a:pPr>
              <a:lnSpc>
                <a:spcPct val="100000"/>
              </a:lnSpc>
            </a:pPr>
            <a:endParaRPr lang="en-US" sz="1800" b="0" u="none" strike="noStrike">
              <a:solidFill>
                <a:schemeClr val="dk1"/>
              </a:solidFill>
              <a:effectLst/>
              <a:uFillTx/>
              <a:latin typeface="Open Sans"/>
            </a:endParaRPr>
          </a:p>
        </p:txBody>
      </p:sp>
      <p:pic>
        <p:nvPicPr>
          <p:cNvPr id="598" name="Picture 39"/>
          <p:cNvPicPr/>
          <p:nvPr/>
        </p:nvPicPr>
        <p:blipFill>
          <a:blip r:embed="rId3"/>
          <a:stretch/>
        </p:blipFill>
        <p:spPr>
          <a:xfrm>
            <a:off x="10958760" y="277560"/>
            <a:ext cx="956520" cy="956520"/>
          </a:xfrm>
          <a:prstGeom prst="rect">
            <a:avLst/>
          </a:prstGeom>
          <a:noFill/>
          <a:ln w="0">
            <a:noFill/>
          </a:ln>
        </p:spPr>
      </p:pic>
      <p:pic>
        <p:nvPicPr>
          <p:cNvPr id="599" name="Picture 2" descr="A yellow text on a black background&#10;&#10;Description automatically generated"/>
          <p:cNvPicPr/>
          <p:nvPr/>
        </p:nvPicPr>
        <p:blipFill>
          <a:blip r:embed="rId4"/>
          <a:stretch/>
        </p:blipFill>
        <p:spPr>
          <a:xfrm>
            <a:off x="8109720" y="6055200"/>
            <a:ext cx="1525680" cy="509400"/>
          </a:xfrm>
          <a:prstGeom prst="rect">
            <a:avLst/>
          </a:prstGeom>
          <a:noFill/>
          <a:ln w="0">
            <a:noFill/>
          </a:ln>
        </p:spPr>
      </p:pic>
    </p:spTree>
  </p:cSld>
  <p:transition spd="slow">
    <p:push dir="r"/>
  </p:transition>
  <p:timing>
    <p:tnLst>
      <p:par>
        <p:cTn id="125" dur="indefinite" restart="never" nodeType="tmRoot">
          <p:childTnLst>
            <p:seq>
              <p:cTn id="126" dur="indefinite" nodeType="mainSeq">
                <p:childTnLst>
                  <p:par>
                    <p:cTn id="127" fill="hold">
                      <p:stCondLst>
                        <p:cond delay="0"/>
                      </p:stCondLst>
                      <p:childTnLst>
                        <p:par>
                          <p:cTn id="128" fill="hold">
                            <p:stCondLst>
                              <p:cond delay="0"/>
                            </p:stCondLst>
                            <p:childTnLst>
                              <p:par>
                                <p:cTn id="129" presetID="2" presetClass="entr" fill="hold" nodeType="withEffect" presetSubtype="4">
                                  <p:stCondLst>
                                    <p:cond delay="0"/>
                                  </p:stCondLst>
                                  <p:childTnLst>
                                    <p:set>
                                      <p:cBhvr>
                                        <p:cTn id="130" dur="1" fill="hold">
                                          <p:stCondLst>
                                            <p:cond delay="0"/>
                                          </p:stCondLst>
                                        </p:cTn>
                                        <p:tgtEl>
                                          <p:spTgt spid="588"/>
                                        </p:tgtEl>
                                        <p:attrNameLst>
                                          <p:attrName>style.visibility</p:attrName>
                                        </p:attrNameLst>
                                      </p:cBhvr>
                                      <p:to>
                                        <p:strVal val="visible"/>
                                      </p:to>
                                    </p:set>
                                    <p:anim calcmode="lin" valueType="num">
                                      <p:cBhvr additive="repl">
                                        <p:cTn id="131" dur="1000" fill="hold"/>
                                        <p:tgtEl>
                                          <p:spTgt spid="588"/>
                                        </p:tgtEl>
                                        <p:attrNameLst>
                                          <p:attrName>ppt_x</p:attrName>
                                        </p:attrNameLst>
                                      </p:cBhvr>
                                      <p:tavLst>
                                        <p:tav>
                                          <p:val>
                                            <p:strVal val="#ppt_x"/>
                                          </p:val>
                                        </p:tav>
                                        <p:tav tm="100000">
                                          <p:val>
                                            <p:strVal val="#ppt_x"/>
                                          </p:val>
                                        </p:tav>
                                      </p:tavLst>
                                    </p:anim>
                                    <p:anim calcmode="lin" valueType="num">
                                      <p:cBhvr additive="repl">
                                        <p:cTn id="132" dur="1000" fill="hold"/>
                                        <p:tgtEl>
                                          <p:spTgt spid="588"/>
                                        </p:tgtEl>
                                        <p:attrNameLst>
                                          <p:attrName>ppt_y</p:attrName>
                                        </p:attrNameLst>
                                      </p:cBhvr>
                                      <p:tavLst>
                                        <p:tav>
                                          <p:val>
                                            <p:strVal val="1+#ppt_h/2"/>
                                          </p:val>
                                        </p:tav>
                                        <p:tav tm="100000">
                                          <p:val>
                                            <p:strVal val="#ppt_y"/>
                                          </p:val>
                                        </p:tav>
                                      </p:tavLst>
                                    </p:anim>
                                  </p:childTnLst>
                                </p:cTn>
                              </p:par>
                              <p:par>
                                <p:cTn id="133" presetID="2" presetClass="entr" fill="hold" nodeType="withEffect" presetSubtype="4">
                                  <p:stCondLst>
                                    <p:cond delay="0"/>
                                  </p:stCondLst>
                                  <p:childTnLst>
                                    <p:set>
                                      <p:cBhvr>
                                        <p:cTn id="134" dur="1" fill="hold">
                                          <p:stCondLst>
                                            <p:cond delay="0"/>
                                          </p:stCondLst>
                                        </p:cTn>
                                        <p:tgtEl>
                                          <p:spTgt spid="590">
                                            <p:txEl>
                                              <p:pRg st="0" end="0"/>
                                            </p:txEl>
                                          </p:spTgt>
                                        </p:tgtEl>
                                        <p:attrNameLst>
                                          <p:attrName>style.visibility</p:attrName>
                                        </p:attrNameLst>
                                      </p:cBhvr>
                                      <p:to>
                                        <p:strVal val="visible"/>
                                      </p:to>
                                    </p:set>
                                    <p:anim calcmode="lin" valueType="num">
                                      <p:cBhvr additive="repl">
                                        <p:cTn id="135" dur="1000" fill="hold"/>
                                        <p:tgtEl>
                                          <p:spTgt spid="590">
                                            <p:txEl>
                                              <p:pRg st="0" end="0"/>
                                            </p:txEl>
                                          </p:spTgt>
                                        </p:tgtEl>
                                        <p:attrNameLst>
                                          <p:attrName>ppt_x</p:attrName>
                                        </p:attrNameLst>
                                      </p:cBhvr>
                                      <p:tavLst>
                                        <p:tav>
                                          <p:val>
                                            <p:strVal val="#ppt_x"/>
                                          </p:val>
                                        </p:tav>
                                        <p:tav tm="100000">
                                          <p:val>
                                            <p:strVal val="#ppt_x"/>
                                          </p:val>
                                        </p:tav>
                                      </p:tavLst>
                                    </p:anim>
                                    <p:anim calcmode="lin" valueType="num">
                                      <p:cBhvr additive="repl">
                                        <p:cTn id="136" dur="1000" fill="hold"/>
                                        <p:tgtEl>
                                          <p:spTgt spid="590">
                                            <p:txEl>
                                              <p:pRg st="0" end="0"/>
                                            </p:txEl>
                                          </p:spTgt>
                                        </p:tgtEl>
                                        <p:attrNameLst>
                                          <p:attrName>ppt_y</p:attrName>
                                        </p:attrNameLst>
                                      </p:cBhvr>
                                      <p:tavLst>
                                        <p:tav>
                                          <p:val>
                                            <p:strVal val="1+#ppt_h/2"/>
                                          </p:val>
                                        </p:tav>
                                        <p:tav tm="100000">
                                          <p:val>
                                            <p:strVal val="#ppt_y"/>
                                          </p:val>
                                        </p:tav>
                                      </p:tavLst>
                                    </p:anim>
                                  </p:childTnLst>
                                </p:cTn>
                              </p:par>
                              <p:par>
                                <p:cTn id="137" presetID="2" presetClass="entr" fill="hold" nodeType="withEffect" presetSubtype="2">
                                  <p:stCondLst>
                                    <p:cond delay="0"/>
                                  </p:stCondLst>
                                  <p:childTnLst>
                                    <p:set>
                                      <p:cBhvr>
                                        <p:cTn id="138" dur="1" fill="hold">
                                          <p:stCondLst>
                                            <p:cond delay="0"/>
                                          </p:stCondLst>
                                        </p:cTn>
                                        <p:tgtEl>
                                          <p:spTgt spid="591"/>
                                        </p:tgtEl>
                                        <p:attrNameLst>
                                          <p:attrName>style.visibility</p:attrName>
                                        </p:attrNameLst>
                                      </p:cBhvr>
                                      <p:to>
                                        <p:strVal val="visible"/>
                                      </p:to>
                                    </p:set>
                                    <p:anim calcmode="lin" valueType="num">
                                      <p:cBhvr additive="repl">
                                        <p:cTn id="139" dur="1000" fill="hold"/>
                                        <p:tgtEl>
                                          <p:spTgt spid="591"/>
                                        </p:tgtEl>
                                        <p:attrNameLst>
                                          <p:attrName>ppt_x</p:attrName>
                                        </p:attrNameLst>
                                      </p:cBhvr>
                                      <p:tavLst>
                                        <p:tav>
                                          <p:val>
                                            <p:strVal val="1+#ppt_w/2"/>
                                          </p:val>
                                        </p:tav>
                                        <p:tav tm="100000">
                                          <p:val>
                                            <p:strVal val="#ppt_x"/>
                                          </p:val>
                                        </p:tav>
                                      </p:tavLst>
                                    </p:anim>
                                    <p:anim calcmode="lin" valueType="num">
                                      <p:cBhvr additive="repl">
                                        <p:cTn id="140" dur="1000" fill="hold"/>
                                        <p:tgtEl>
                                          <p:spTgt spid="591"/>
                                        </p:tgtEl>
                                        <p:attrNameLst>
                                          <p:attrName>ppt_y</p:attrName>
                                        </p:attrNameLst>
                                      </p:cBhvr>
                                      <p:tavLst>
                                        <p:tav>
                                          <p:val>
                                            <p:strVal val="#ppt_y"/>
                                          </p:val>
                                        </p:tav>
                                        <p:tav tm="100000">
                                          <p:val>
                                            <p:strVal val="#ppt_y"/>
                                          </p:val>
                                        </p:tav>
                                      </p:tavLst>
                                    </p:anim>
                                  </p:childTnLst>
                                </p:cTn>
                              </p:par>
                              <p:par>
                                <p:cTn id="141" presetID="2" presetClass="entr" fill="hold" nodeType="withEffect" presetSubtype="2">
                                  <p:stCondLst>
                                    <p:cond delay="0"/>
                                  </p:stCondLst>
                                  <p:childTnLst>
                                    <p:set>
                                      <p:cBhvr>
                                        <p:cTn id="142" dur="1" fill="hold">
                                          <p:stCondLst>
                                            <p:cond delay="0"/>
                                          </p:stCondLst>
                                        </p:cTn>
                                        <p:tgtEl>
                                          <p:spTgt spid="592"/>
                                        </p:tgtEl>
                                        <p:attrNameLst>
                                          <p:attrName>style.visibility</p:attrName>
                                        </p:attrNameLst>
                                      </p:cBhvr>
                                      <p:to>
                                        <p:strVal val="visible"/>
                                      </p:to>
                                    </p:set>
                                    <p:anim calcmode="lin" valueType="num">
                                      <p:cBhvr additive="repl">
                                        <p:cTn id="143" dur="1000" fill="hold"/>
                                        <p:tgtEl>
                                          <p:spTgt spid="592"/>
                                        </p:tgtEl>
                                        <p:attrNameLst>
                                          <p:attrName>ppt_x</p:attrName>
                                        </p:attrNameLst>
                                      </p:cBhvr>
                                      <p:tavLst>
                                        <p:tav>
                                          <p:val>
                                            <p:strVal val="1+#ppt_w/2"/>
                                          </p:val>
                                        </p:tav>
                                        <p:tav tm="100000">
                                          <p:val>
                                            <p:strVal val="#ppt_x"/>
                                          </p:val>
                                        </p:tav>
                                      </p:tavLst>
                                    </p:anim>
                                    <p:anim calcmode="lin" valueType="num">
                                      <p:cBhvr additive="repl">
                                        <p:cTn id="144" dur="1000" fill="hold"/>
                                        <p:tgtEl>
                                          <p:spTgt spid="592"/>
                                        </p:tgtEl>
                                        <p:attrNameLst>
                                          <p:attrName>ppt_y</p:attrName>
                                        </p:attrNameLst>
                                      </p:cBhvr>
                                      <p:tavLst>
                                        <p:tav>
                                          <p:val>
                                            <p:strVal val="#ppt_y"/>
                                          </p:val>
                                        </p:tav>
                                        <p:tav tm="100000">
                                          <p:val>
                                            <p:strVal val="#ppt_y"/>
                                          </p:val>
                                        </p:tav>
                                      </p:tavLst>
                                    </p:anim>
                                  </p:childTnLst>
                                </p:cTn>
                              </p:par>
                              <p:par>
                                <p:cTn id="145" presetID="2" presetClass="entr" fill="hold" nodeType="withEffect" presetSubtype="8">
                                  <p:stCondLst>
                                    <p:cond delay="0"/>
                                  </p:stCondLst>
                                  <p:childTnLst>
                                    <p:set>
                                      <p:cBhvr>
                                        <p:cTn id="146" dur="1" fill="hold">
                                          <p:stCondLst>
                                            <p:cond delay="0"/>
                                          </p:stCondLst>
                                        </p:cTn>
                                        <p:tgtEl>
                                          <p:spTgt spid="589"/>
                                        </p:tgtEl>
                                        <p:attrNameLst>
                                          <p:attrName>style.visibility</p:attrName>
                                        </p:attrNameLst>
                                      </p:cBhvr>
                                      <p:to>
                                        <p:strVal val="visible"/>
                                      </p:to>
                                    </p:set>
                                    <p:anim calcmode="lin" valueType="num">
                                      <p:cBhvr additive="repl">
                                        <p:cTn id="147" dur="1000" fill="hold"/>
                                        <p:tgtEl>
                                          <p:spTgt spid="589"/>
                                        </p:tgtEl>
                                        <p:attrNameLst>
                                          <p:attrName>ppt_x</p:attrName>
                                        </p:attrNameLst>
                                      </p:cBhvr>
                                      <p:tavLst>
                                        <p:tav>
                                          <p:val>
                                            <p:strVal val="0-#ppt_w/2"/>
                                          </p:val>
                                        </p:tav>
                                        <p:tav tm="100000">
                                          <p:val>
                                            <p:strVal val="#ppt_x"/>
                                          </p:val>
                                        </p:tav>
                                      </p:tavLst>
                                    </p:anim>
                                    <p:anim calcmode="lin" valueType="num">
                                      <p:cBhvr additive="repl">
                                        <p:cTn id="148" dur="1000" fill="hold"/>
                                        <p:tgtEl>
                                          <p:spTgt spid="589"/>
                                        </p:tgtEl>
                                        <p:attrNameLst>
                                          <p:attrName>ppt_y</p:attrName>
                                        </p:attrNameLst>
                                      </p:cBhvr>
                                      <p:tavLst>
                                        <p:tav>
                                          <p:val>
                                            <p:strVal val="#ppt_y"/>
                                          </p:val>
                                        </p:tav>
                                        <p:tav tm="100000">
                                          <p:val>
                                            <p:strVal val="#ppt_y"/>
                                          </p:val>
                                        </p:tav>
                                      </p:tavLst>
                                    </p:anim>
                                  </p:childTnLst>
                                </p:cTn>
                              </p:par>
                              <p:par>
                                <p:cTn id="149" presetID="2" presetClass="entr" fill="hold" nodeType="withEffect" presetSubtype="4">
                                  <p:stCondLst>
                                    <p:cond delay="0"/>
                                  </p:stCondLst>
                                  <p:childTnLst>
                                    <p:set>
                                      <p:cBhvr>
                                        <p:cTn id="150" dur="1" fill="hold">
                                          <p:stCondLst>
                                            <p:cond delay="0"/>
                                          </p:stCondLst>
                                        </p:cTn>
                                        <p:tgtEl>
                                          <p:spTgt spid="587"/>
                                        </p:tgtEl>
                                        <p:attrNameLst>
                                          <p:attrName>style.visibility</p:attrName>
                                        </p:attrNameLst>
                                      </p:cBhvr>
                                      <p:to>
                                        <p:strVal val="visible"/>
                                      </p:to>
                                    </p:set>
                                    <p:anim calcmode="lin" valueType="num">
                                      <p:cBhvr additive="repl">
                                        <p:cTn id="151" dur="1000" fill="hold"/>
                                        <p:tgtEl>
                                          <p:spTgt spid="587"/>
                                        </p:tgtEl>
                                        <p:attrNameLst>
                                          <p:attrName>ppt_x</p:attrName>
                                        </p:attrNameLst>
                                      </p:cBhvr>
                                      <p:tavLst>
                                        <p:tav>
                                          <p:val>
                                            <p:strVal val="#ppt_x"/>
                                          </p:val>
                                        </p:tav>
                                        <p:tav tm="100000">
                                          <p:val>
                                            <p:strVal val="#ppt_x"/>
                                          </p:val>
                                        </p:tav>
                                      </p:tavLst>
                                    </p:anim>
                                    <p:anim calcmode="lin" valueType="num">
                                      <p:cBhvr additive="repl">
                                        <p:cTn id="152" dur="1000" fill="hold"/>
                                        <p:tgtEl>
                                          <p:spTgt spid="587"/>
                                        </p:tgtEl>
                                        <p:attrNameLst>
                                          <p:attrName>ppt_y</p:attrName>
                                        </p:attrNameLst>
                                      </p:cBhvr>
                                      <p:tavLst>
                                        <p:tav>
                                          <p:val>
                                            <p:strVal val="1+#ppt_h/2"/>
                                          </p:val>
                                        </p:tav>
                                        <p:tav tm="100000">
                                          <p:val>
                                            <p:strVal val="#ppt_y"/>
                                          </p:val>
                                        </p:tav>
                                      </p:tavLst>
                                    </p:anim>
                                  </p:childTnLst>
                                </p:cTn>
                              </p:par>
                              <p:par>
                                <p:cTn id="153" presetID="2" presetClass="entr" fill="hold" nodeType="withEffect" presetSubtype="2">
                                  <p:stCondLst>
                                    <p:cond delay="0"/>
                                  </p:stCondLst>
                                  <p:childTnLst>
                                    <p:set>
                                      <p:cBhvr>
                                        <p:cTn id="154" dur="1" fill="hold">
                                          <p:stCondLst>
                                            <p:cond delay="0"/>
                                          </p:stCondLst>
                                        </p:cTn>
                                        <p:tgtEl>
                                          <p:spTgt spid="596"/>
                                        </p:tgtEl>
                                        <p:attrNameLst>
                                          <p:attrName>style.visibility</p:attrName>
                                        </p:attrNameLst>
                                      </p:cBhvr>
                                      <p:to>
                                        <p:strVal val="visible"/>
                                      </p:to>
                                    </p:set>
                                    <p:anim calcmode="lin" valueType="num">
                                      <p:cBhvr additive="repl">
                                        <p:cTn id="155" dur="1000" fill="hold"/>
                                        <p:tgtEl>
                                          <p:spTgt spid="596"/>
                                        </p:tgtEl>
                                        <p:attrNameLst>
                                          <p:attrName>ppt_x</p:attrName>
                                        </p:attrNameLst>
                                      </p:cBhvr>
                                      <p:tavLst>
                                        <p:tav>
                                          <p:val>
                                            <p:strVal val="1+#ppt_w/2"/>
                                          </p:val>
                                        </p:tav>
                                        <p:tav tm="100000">
                                          <p:val>
                                            <p:strVal val="#ppt_x"/>
                                          </p:val>
                                        </p:tav>
                                      </p:tavLst>
                                    </p:anim>
                                    <p:anim calcmode="lin" valueType="num">
                                      <p:cBhvr additive="repl">
                                        <p:cTn id="156" dur="1000" fill="hold"/>
                                        <p:tgtEl>
                                          <p:spTgt spid="596"/>
                                        </p:tgtEl>
                                        <p:attrNameLst>
                                          <p:attrName>ppt_y</p:attrName>
                                        </p:attrNameLst>
                                      </p:cBhvr>
                                      <p:tavLst>
                                        <p:tav>
                                          <p:val>
                                            <p:strVal val="#ppt_y"/>
                                          </p:val>
                                        </p:tav>
                                        <p:tav tm="100000">
                                          <p:val>
                                            <p:strVal val="#ppt_y"/>
                                          </p:val>
                                        </p:tav>
                                      </p:tavLst>
                                    </p:anim>
                                  </p:childTnLst>
                                </p:cTn>
                              </p:par>
                              <p:par>
                                <p:cTn id="157" presetID="2" presetClass="entr" fill="hold" nodeType="withEffect" presetSubtype="2">
                                  <p:stCondLst>
                                    <p:cond delay="0"/>
                                  </p:stCondLst>
                                  <p:childTnLst>
                                    <p:set>
                                      <p:cBhvr>
                                        <p:cTn id="158" dur="1" fill="hold">
                                          <p:stCondLst>
                                            <p:cond delay="0"/>
                                          </p:stCondLst>
                                        </p:cTn>
                                        <p:tgtEl>
                                          <p:spTgt spid="597"/>
                                        </p:tgtEl>
                                        <p:attrNameLst>
                                          <p:attrName>style.visibility</p:attrName>
                                        </p:attrNameLst>
                                      </p:cBhvr>
                                      <p:to>
                                        <p:strVal val="visible"/>
                                      </p:to>
                                    </p:set>
                                    <p:anim calcmode="lin" valueType="num">
                                      <p:cBhvr additive="repl">
                                        <p:cTn id="159" dur="1000" fill="hold"/>
                                        <p:tgtEl>
                                          <p:spTgt spid="597"/>
                                        </p:tgtEl>
                                        <p:attrNameLst>
                                          <p:attrName>ppt_x</p:attrName>
                                        </p:attrNameLst>
                                      </p:cBhvr>
                                      <p:tavLst>
                                        <p:tav>
                                          <p:val>
                                            <p:strVal val="1+#ppt_w/2"/>
                                          </p:val>
                                        </p:tav>
                                        <p:tav tm="100000">
                                          <p:val>
                                            <p:strVal val="#ppt_x"/>
                                          </p:val>
                                        </p:tav>
                                      </p:tavLst>
                                    </p:anim>
                                    <p:anim calcmode="lin" valueType="num">
                                      <p:cBhvr additive="repl">
                                        <p:cTn id="160" dur="1000" fill="hold"/>
                                        <p:tgtEl>
                                          <p:spTgt spid="597"/>
                                        </p:tgtEl>
                                        <p:attrNameLst>
                                          <p:attrName>ppt_y</p:attrName>
                                        </p:attrNameLst>
                                      </p:cBhvr>
                                      <p:tavLst>
                                        <p:tav>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0" name="Rectangle 7"/>
          <p:cNvSpPr/>
          <p:nvPr/>
        </p:nvSpPr>
        <p:spPr>
          <a:xfrm>
            <a:off x="0" y="0"/>
            <a:ext cx="12191760" cy="6857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endParaRPr lang="en-GG" sz="1800" b="0" u="none" strike="noStrike">
              <a:solidFill>
                <a:schemeClr val="lt1"/>
              </a:solidFill>
              <a:effectLst/>
              <a:uFillTx/>
              <a:latin typeface="Open Sans"/>
            </a:endParaRPr>
          </a:p>
        </p:txBody>
      </p:sp>
      <p:pic>
        <p:nvPicPr>
          <p:cNvPr id="601" name="Picture 12" descr="A black and white background&#10;&#10;Description automatically generated"/>
          <p:cNvPicPr/>
          <p:nvPr/>
        </p:nvPicPr>
        <p:blipFill>
          <a:blip r:embed="rId1">
            <a:alphaModFix amt="35000"/>
          </a:blip>
          <a:stretch/>
        </p:blipFill>
        <p:spPr>
          <a:xfrm>
            <a:off x="0" y="0"/>
            <a:ext cx="12191760" cy="6857640"/>
          </a:xfrm>
          <a:prstGeom prst="rect">
            <a:avLst/>
          </a:prstGeom>
          <a:noFill/>
          <a:ln w="0">
            <a:noFill/>
          </a:ln>
        </p:spPr>
      </p:pic>
      <p:sp>
        <p:nvSpPr>
          <p:cNvPr id="602" name="TextBox 8"/>
          <p:cNvSpPr/>
          <p:nvPr/>
        </p:nvSpPr>
        <p:spPr>
          <a:xfrm>
            <a:off x="181800" y="2644200"/>
            <a:ext cx="11827800" cy="1569240"/>
          </a:xfrm>
          <a:prstGeom prst="rect">
            <a:avLst/>
          </a:prstGeom>
          <a:noFill/>
          <a:ln w="0">
            <a:noFill/>
          </a:ln>
        </p:spPr>
        <p:style>
          <a:lnRef idx="0"/>
          <a:fillRef idx="0"/>
          <a:effectRef idx="0"/>
          <a:fontRef idx="minor"/>
        </p:style>
        <p:txBody>
          <a:bodyPr lIns="90000" tIns="45000" rIns="90000" bIns="45000" anchor="t">
            <a:spAutoFit/>
          </a:bodyPr>
          <a:p>
            <a:pPr algn="ctr">
              <a:lnSpc>
                <a:spcPct val="100000"/>
              </a:lnSpc>
            </a:pPr>
            <a:r>
              <a:rPr lang="en-GG" sz="4800" b="0" u="none" strike="noStrike">
                <a:solidFill>
                  <a:schemeClr val="dk1"/>
                </a:solidFill>
                <a:effectLst/>
                <a:uFillTx/>
                <a:latin typeface="Ubuntu Light"/>
              </a:rPr>
              <a:t>F</a:t>
            </a:r>
            <a:r>
              <a:rPr lang="en-GB" sz="4800" b="0" u="none" strike="noStrike">
                <a:solidFill>
                  <a:schemeClr val="dk1"/>
                </a:solidFill>
                <a:effectLst/>
                <a:uFillTx/>
                <a:latin typeface="Ubuntu Light"/>
              </a:rPr>
              <a:t>i</a:t>
            </a:r>
            <a:r>
              <a:rPr lang="en-GG" sz="4800" b="0" u="none" strike="noStrike">
                <a:solidFill>
                  <a:schemeClr val="dk1"/>
                </a:solidFill>
                <a:effectLst/>
                <a:uFillTx/>
                <a:latin typeface="Ubuntu Light"/>
              </a:rPr>
              <a:t>rst Impressions</a:t>
            </a:r>
            <a:endParaRPr lang="en-GB" sz="4800" b="0" u="none" strike="noStrike">
              <a:solidFill>
                <a:srgbClr val="FFFFFF"/>
              </a:solidFill>
              <a:effectLst/>
              <a:uFillTx/>
              <a:latin typeface="Arial"/>
            </a:endParaRPr>
          </a:p>
          <a:p>
            <a:pPr algn="ctr">
              <a:lnSpc>
                <a:spcPct val="100000"/>
              </a:lnSpc>
            </a:pPr>
            <a:r>
              <a:rPr lang="en-GG" sz="4800" b="0" u="none" strike="noStrike">
                <a:solidFill>
                  <a:schemeClr val="dk1"/>
                </a:solidFill>
                <a:effectLst/>
                <a:uFillTx/>
                <a:latin typeface="Ubuntu Light"/>
              </a:rPr>
              <a:t>Businesses that Wow</a:t>
            </a:r>
            <a:endParaRPr lang="en-GB" sz="4800" b="0" u="none" strike="noStrike">
              <a:solidFill>
                <a:srgbClr val="FFFFFF"/>
              </a:solidFill>
              <a:effectLst/>
              <a:uFillTx/>
              <a:latin typeface="Arial"/>
            </a:endParaRPr>
          </a:p>
        </p:txBody>
      </p:sp>
    </p:spTree>
  </p:cSld>
  <p:transition spd="slow">
    <p:push dir="r"/>
  </p:transition>
  <p:timing>
    <p:tnLst>
      <p:par>
        <p:cTn id="161" dur="indefinite" restart="never" nodeType="tmRoot">
          <p:childTnLst>
            <p:seq>
              <p:cTn id="162" dur="indefinite" nodeType="mainSeq">
                <p:childTnLst>
                  <p:par>
                    <p:cTn id="163" fill="hold">
                      <p:stCondLst>
                        <p:cond delay="0"/>
                      </p:stCondLst>
                      <p:childTnLst>
                        <p:par>
                          <p:cTn id="164" fill="hold">
                            <p:stCondLst>
                              <p:cond delay="0"/>
                            </p:stCondLst>
                            <p:childTnLst>
                              <p:par>
                                <p:cTn id="165" presetID="2" presetClass="entr" fill="hold" nodeType="withEffect" presetSubtype="4">
                                  <p:stCondLst>
                                    <p:cond delay="0"/>
                                  </p:stCondLst>
                                  <p:childTnLst>
                                    <p:set>
                                      <p:cBhvr>
                                        <p:cTn id="166" dur="1" fill="hold">
                                          <p:stCondLst>
                                            <p:cond delay="0"/>
                                          </p:stCondLst>
                                        </p:cTn>
                                        <p:tgtEl>
                                          <p:spTgt spid="602"/>
                                        </p:tgtEl>
                                        <p:attrNameLst>
                                          <p:attrName>style.visibility</p:attrName>
                                        </p:attrNameLst>
                                      </p:cBhvr>
                                      <p:to>
                                        <p:strVal val="visible"/>
                                      </p:to>
                                    </p:set>
                                    <p:anim calcmode="lin" valueType="num">
                                      <p:cBhvr additive="repl">
                                        <p:cTn id="167" dur="500" fill="hold"/>
                                        <p:tgtEl>
                                          <p:spTgt spid="602"/>
                                        </p:tgtEl>
                                        <p:attrNameLst>
                                          <p:attrName>ppt_x</p:attrName>
                                        </p:attrNameLst>
                                      </p:cBhvr>
                                      <p:tavLst>
                                        <p:tav>
                                          <p:val>
                                            <p:strVal val="#ppt_x"/>
                                          </p:val>
                                        </p:tav>
                                        <p:tav tm="100000">
                                          <p:val>
                                            <p:strVal val="#ppt_x"/>
                                          </p:val>
                                        </p:tav>
                                      </p:tavLst>
                                    </p:anim>
                                    <p:anim calcmode="lin" valueType="num">
                                      <p:cBhvr additive="repl">
                                        <p:cTn id="168" dur="500" fill="hold"/>
                                        <p:tgtEl>
                                          <p:spTgt spid="602"/>
                                        </p:tgtEl>
                                        <p:attrNameLst>
                                          <p:attrName>ppt_y</p:attrName>
                                        </p:attrNameLst>
                                      </p:cBhvr>
                                      <p:tavLst>
                                        <p:tav>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3" name="Picture Placeholder 5" descr="A body of water with rocks and a beach&#10;&#10;Description automatically generated"/>
          <p:cNvPicPr/>
          <p:nvPr/>
        </p:nvPicPr>
        <p:blipFill>
          <a:blip r:embed="rId1"/>
          <a:srcRect l="203" t="38873" r="-203" b="23594"/>
          <a:stretch/>
        </p:blipFill>
        <p:spPr>
          <a:xfrm>
            <a:off x="0" y="0"/>
            <a:ext cx="12330360" cy="6940440"/>
          </a:xfrm>
          <a:prstGeom prst="rect">
            <a:avLst/>
          </a:prstGeom>
          <a:solidFill>
            <a:schemeClr val="bg2">
              <a:lumMod val="95000"/>
            </a:schemeClr>
          </a:solidFill>
          <a:ln w="0">
            <a:noFill/>
          </a:ln>
        </p:spPr>
      </p:pic>
      <p:pic>
        <p:nvPicPr>
          <p:cNvPr id="604" name="Picture 6" descr="A black background with white text&#10;&#10;Description automatically generated"/>
          <p:cNvPicPr/>
          <p:nvPr/>
        </p:nvPicPr>
        <p:blipFill>
          <a:blip r:embed="rId2"/>
          <a:stretch/>
        </p:blipFill>
        <p:spPr>
          <a:xfrm>
            <a:off x="5983920" y="6004440"/>
            <a:ext cx="1780560" cy="537480"/>
          </a:xfrm>
          <a:prstGeom prst="rect">
            <a:avLst/>
          </a:prstGeom>
          <a:noFill/>
          <a:ln w="0">
            <a:noFill/>
          </a:ln>
        </p:spPr>
      </p:pic>
      <p:sp>
        <p:nvSpPr>
          <p:cNvPr id="605" name="Text Placeholder 48"/>
          <p:cNvSpPr/>
          <p:nvPr/>
        </p:nvSpPr>
        <p:spPr>
          <a:xfrm>
            <a:off x="836640" y="866880"/>
            <a:ext cx="5343840" cy="1554480"/>
          </a:xfrm>
          <a:prstGeom prst="rect">
            <a:avLst/>
          </a:prstGeom>
          <a:noFill/>
          <a:ln w="0">
            <a:noFill/>
          </a:ln>
        </p:spPr>
        <p:style>
          <a:lnRef idx="0"/>
          <a:fillRef idx="0"/>
          <a:effectRef idx="0"/>
          <a:fontRef idx="minor"/>
        </p:style>
        <p:txBody>
          <a:bodyPr anchor="t">
            <a:normAutofit/>
          </a:bodyPr>
          <a:p>
            <a:pPr>
              <a:lnSpc>
                <a:spcPct val="90000"/>
              </a:lnSpc>
              <a:spcBef>
                <a:spcPts val="1001"/>
              </a:spcBef>
              <a:tabLst>
                <a:tab pos="0" algn="l"/>
              </a:tabLst>
            </a:pPr>
            <a:r>
              <a:rPr lang="en-US" sz="3400" b="1" u="none" strike="noStrike">
                <a:solidFill>
                  <a:schemeClr val="dk1"/>
                </a:solidFill>
                <a:effectLst/>
                <a:uFillTx/>
                <a:latin typeface="Open Sans"/>
                <a:ea typeface="Open Sans"/>
              </a:rPr>
              <a:t>Great service is </a:t>
            </a:r>
            <a:endParaRPr lang="en-GB" sz="3400" b="0" u="none" strike="noStrike">
              <a:solidFill>
                <a:srgbClr val="FFFFFF"/>
              </a:solidFill>
              <a:effectLst/>
              <a:uFillTx/>
              <a:latin typeface="Arial"/>
            </a:endParaRPr>
          </a:p>
          <a:p>
            <a:pPr>
              <a:lnSpc>
                <a:spcPct val="90000"/>
              </a:lnSpc>
              <a:spcBef>
                <a:spcPts val="1001"/>
              </a:spcBef>
              <a:tabLst>
                <a:tab pos="0" algn="l"/>
              </a:tabLst>
            </a:pPr>
            <a:r>
              <a:rPr lang="en-US" sz="3400" b="1" u="none" strike="noStrike">
                <a:solidFill>
                  <a:schemeClr val="dk1"/>
                </a:solidFill>
                <a:effectLst/>
                <a:uFillTx/>
                <a:latin typeface="Open Sans"/>
                <a:ea typeface="Open Sans"/>
              </a:rPr>
              <a:t>about great people</a:t>
            </a:r>
            <a:endParaRPr lang="en-GB" sz="3400" b="0" u="none" strike="noStrike">
              <a:solidFill>
                <a:srgbClr val="FFFFFF"/>
              </a:solidFill>
              <a:effectLst/>
              <a:uFillTx/>
              <a:latin typeface="Arial"/>
            </a:endParaRPr>
          </a:p>
        </p:txBody>
      </p:sp>
      <p:sp>
        <p:nvSpPr>
          <p:cNvPr id="606" name="TextBox 31"/>
          <p:cNvSpPr/>
          <p:nvPr/>
        </p:nvSpPr>
        <p:spPr>
          <a:xfrm>
            <a:off x="837360" y="2349360"/>
            <a:ext cx="4803120" cy="1497960"/>
          </a:xfrm>
          <a:prstGeom prst="rect">
            <a:avLst/>
          </a:prstGeom>
          <a:noFill/>
          <a:ln w="0">
            <a:noFill/>
          </a:ln>
        </p:spPr>
        <p:style>
          <a:lnRef idx="0"/>
          <a:fillRef idx="0"/>
          <a:effectRef idx="0"/>
          <a:fontRef idx="minor"/>
        </p:style>
        <p:txBody>
          <a:bodyPr anchor="t">
            <a:spAutoFit/>
          </a:bodyPr>
          <a:p>
            <a:pPr>
              <a:lnSpc>
                <a:spcPts val="2761"/>
              </a:lnSpc>
            </a:pPr>
            <a:r>
              <a:rPr lang="en-GB" sz="1800" b="0" u="none" strike="noStrike">
                <a:solidFill>
                  <a:schemeClr val="dk1"/>
                </a:solidFill>
                <a:effectLst/>
                <a:uFillTx/>
                <a:latin typeface="Open Sans"/>
                <a:ea typeface="Open Sans"/>
              </a:rPr>
              <a:t>'I've learned that people will forget what you said, people will forget what you did, but </a:t>
            </a:r>
            <a:r>
              <a:rPr lang="en-GB" sz="1800" b="1" u="none" strike="noStrike">
                <a:solidFill>
                  <a:schemeClr val="dk1"/>
                </a:solidFill>
                <a:effectLst/>
                <a:uFillTx/>
                <a:latin typeface="Open Sans"/>
                <a:ea typeface="Open Sans"/>
              </a:rPr>
              <a:t>people will never forget how you made them feel</a:t>
            </a:r>
            <a:r>
              <a:rPr lang="en-GB" sz="1800" b="0" u="none" strike="noStrike">
                <a:solidFill>
                  <a:schemeClr val="dk1"/>
                </a:solidFill>
                <a:effectLst/>
                <a:uFillTx/>
                <a:latin typeface="Open Sans"/>
                <a:ea typeface="Open Sans"/>
              </a:rPr>
              <a:t>’</a:t>
            </a:r>
            <a:endParaRPr lang="en-GB" sz="1800" b="0" u="none" strike="noStrike">
              <a:solidFill>
                <a:srgbClr val="FFFFFF"/>
              </a:solidFill>
              <a:effectLst/>
              <a:uFillTx/>
              <a:latin typeface="Arial"/>
            </a:endParaRPr>
          </a:p>
        </p:txBody>
      </p:sp>
      <p:sp>
        <p:nvSpPr>
          <p:cNvPr id="607" name="Rectangle 3"/>
          <p:cNvSpPr/>
          <p:nvPr/>
        </p:nvSpPr>
        <p:spPr>
          <a:xfrm>
            <a:off x="954000" y="4075200"/>
            <a:ext cx="1955520" cy="463320"/>
          </a:xfrm>
          <a:prstGeom prst="rect">
            <a:avLst/>
          </a:prstGeom>
          <a:solidFill>
            <a:schemeClr val="lt2">
              <a:alpha val="22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p>
            <a:pPr algn="ctr">
              <a:lnSpc>
                <a:spcPct val="100000"/>
              </a:lnSpc>
            </a:pPr>
            <a:endParaRPr lang="en-GG" sz="1800" b="0" u="none" strike="noStrike">
              <a:solidFill>
                <a:schemeClr val="lt1"/>
              </a:solidFill>
              <a:effectLst/>
              <a:uFillTx/>
              <a:latin typeface="Open Sans"/>
            </a:endParaRPr>
          </a:p>
        </p:txBody>
      </p:sp>
      <p:sp>
        <p:nvSpPr>
          <p:cNvPr id="608" name="TextBox 31"/>
          <p:cNvSpPr/>
          <p:nvPr/>
        </p:nvSpPr>
        <p:spPr>
          <a:xfrm>
            <a:off x="1067040" y="4021560"/>
            <a:ext cx="1779120" cy="463320"/>
          </a:xfrm>
          <a:prstGeom prst="rect">
            <a:avLst/>
          </a:prstGeom>
          <a:noFill/>
          <a:ln w="0">
            <a:noFill/>
          </a:ln>
        </p:spPr>
        <p:style>
          <a:lnRef idx="0"/>
          <a:fillRef idx="0"/>
          <a:effectRef idx="0"/>
          <a:fontRef idx="minor"/>
        </p:style>
        <p:txBody>
          <a:bodyPr anchor="t">
            <a:spAutoFit/>
          </a:bodyPr>
          <a:p>
            <a:pPr>
              <a:lnSpc>
                <a:spcPct val="150000"/>
              </a:lnSpc>
            </a:pPr>
            <a:r>
              <a:rPr lang="en-GB" sz="1800" b="0" u="none" strike="noStrike">
                <a:solidFill>
                  <a:schemeClr val="dk1"/>
                </a:solidFill>
                <a:effectLst/>
                <a:uFillTx/>
                <a:latin typeface="Open Sans"/>
                <a:ea typeface="Open Sans"/>
              </a:rPr>
              <a:t>Maya Angelou</a:t>
            </a:r>
            <a:endParaRPr lang="en-GB" sz="1800" b="0" u="none" strike="noStrike">
              <a:solidFill>
                <a:srgbClr val="FFFFFF"/>
              </a:solidFill>
              <a:effectLst/>
              <a:uFillTx/>
              <a:latin typeface="Arial"/>
            </a:endParaRPr>
          </a:p>
        </p:txBody>
      </p:sp>
      <p:pic>
        <p:nvPicPr>
          <p:cNvPr id="609" name="Picture 4" descr="A black background with white text&#10;&#10;Description automatically generated"/>
          <p:cNvPicPr/>
          <p:nvPr/>
        </p:nvPicPr>
        <p:blipFill>
          <a:blip r:embed="rId3"/>
          <a:stretch/>
        </p:blipFill>
        <p:spPr>
          <a:xfrm>
            <a:off x="4590360" y="6050160"/>
            <a:ext cx="1261440" cy="421200"/>
          </a:xfrm>
          <a:prstGeom prst="rect">
            <a:avLst/>
          </a:prstGeom>
          <a:noFill/>
          <a:ln w="0">
            <a:noFill/>
          </a:ln>
        </p:spPr>
      </p:pic>
    </p:spTree>
  </p:cSld>
  <p:transition spd="slow">
    <p:push dir="r"/>
  </p:transition>
  <p:timing>
    <p:tnLst>
      <p:par>
        <p:cTn id="169" dur="indefinite" restart="never" nodeType="tmRoot">
          <p:childTnLst>
            <p:seq>
              <p:cTn id="170" dur="indefinite" nodeType="mainSeq">
                <p:childTnLst>
                  <p:par>
                    <p:cTn id="171" fill="hold">
                      <p:stCondLst>
                        <p:cond delay="0"/>
                      </p:stCondLst>
                      <p:childTnLst>
                        <p:par>
                          <p:cTn id="172" fill="hold">
                            <p:stCondLst>
                              <p:cond delay="0"/>
                            </p:stCondLst>
                            <p:childTnLst>
                              <p:par>
                                <p:cTn id="173" presetID="2" presetClass="entr" fill="hold" nodeType="withEffect" presetSubtype="4">
                                  <p:stCondLst>
                                    <p:cond delay="0"/>
                                  </p:stCondLst>
                                  <p:childTnLst>
                                    <p:set>
                                      <p:cBhvr>
                                        <p:cTn id="174" dur="1" fill="hold">
                                          <p:stCondLst>
                                            <p:cond delay="0"/>
                                          </p:stCondLst>
                                        </p:cTn>
                                        <p:tgtEl>
                                          <p:spTgt spid="605">
                                            <p:txEl>
                                              <p:pRg st="0" end="0"/>
                                            </p:txEl>
                                          </p:spTgt>
                                        </p:tgtEl>
                                        <p:attrNameLst>
                                          <p:attrName>style.visibility</p:attrName>
                                        </p:attrNameLst>
                                      </p:cBhvr>
                                      <p:to>
                                        <p:strVal val="visible"/>
                                      </p:to>
                                    </p:set>
                                    <p:anim calcmode="lin" valueType="num">
                                      <p:cBhvr additive="repl">
                                        <p:cTn id="175" dur="1000" fill="hold"/>
                                        <p:tgtEl>
                                          <p:spTgt spid="605">
                                            <p:txEl>
                                              <p:pRg st="0" end="0"/>
                                            </p:txEl>
                                          </p:spTgt>
                                        </p:tgtEl>
                                        <p:attrNameLst>
                                          <p:attrName>ppt_x</p:attrName>
                                        </p:attrNameLst>
                                      </p:cBhvr>
                                      <p:tavLst>
                                        <p:tav>
                                          <p:val>
                                            <p:strVal val="#ppt_x"/>
                                          </p:val>
                                        </p:tav>
                                        <p:tav tm="100000">
                                          <p:val>
                                            <p:strVal val="#ppt_x"/>
                                          </p:val>
                                        </p:tav>
                                      </p:tavLst>
                                    </p:anim>
                                    <p:anim calcmode="lin" valueType="num">
                                      <p:cBhvr additive="repl">
                                        <p:cTn id="176" dur="1000" fill="hold"/>
                                        <p:tgtEl>
                                          <p:spTgt spid="605">
                                            <p:txEl>
                                              <p:pRg st="0" end="0"/>
                                            </p:txEl>
                                          </p:spTgt>
                                        </p:tgtEl>
                                        <p:attrNameLst>
                                          <p:attrName>ppt_y</p:attrName>
                                        </p:attrNameLst>
                                      </p:cBhvr>
                                      <p:tavLst>
                                        <p:tav>
                                          <p:val>
                                            <p:strVal val="1+#ppt_h/2"/>
                                          </p:val>
                                        </p:tav>
                                        <p:tav tm="100000">
                                          <p:val>
                                            <p:strVal val="#ppt_y"/>
                                          </p:val>
                                        </p:tav>
                                      </p:tavLst>
                                    </p:anim>
                                  </p:childTnLst>
                                </p:cTn>
                              </p:par>
                              <p:par>
                                <p:cTn id="177" presetID="2" presetClass="entr" fill="hold" nodeType="withEffect" presetSubtype="4">
                                  <p:stCondLst>
                                    <p:cond delay="0"/>
                                  </p:stCondLst>
                                  <p:childTnLst>
                                    <p:set>
                                      <p:cBhvr>
                                        <p:cTn id="178" dur="1" fill="hold">
                                          <p:stCondLst>
                                            <p:cond delay="0"/>
                                          </p:stCondLst>
                                        </p:cTn>
                                        <p:tgtEl>
                                          <p:spTgt spid="605">
                                            <p:txEl>
                                              <p:pRg st="1" end="1"/>
                                            </p:txEl>
                                          </p:spTgt>
                                        </p:tgtEl>
                                        <p:attrNameLst>
                                          <p:attrName>style.visibility</p:attrName>
                                        </p:attrNameLst>
                                      </p:cBhvr>
                                      <p:to>
                                        <p:strVal val="visible"/>
                                      </p:to>
                                    </p:set>
                                    <p:anim calcmode="lin" valueType="num">
                                      <p:cBhvr additive="repl">
                                        <p:cTn id="179" dur="1000" fill="hold"/>
                                        <p:tgtEl>
                                          <p:spTgt spid="605">
                                            <p:txEl>
                                              <p:pRg st="1" end="1"/>
                                            </p:txEl>
                                          </p:spTgt>
                                        </p:tgtEl>
                                        <p:attrNameLst>
                                          <p:attrName>ppt_x</p:attrName>
                                        </p:attrNameLst>
                                      </p:cBhvr>
                                      <p:tavLst>
                                        <p:tav>
                                          <p:val>
                                            <p:strVal val="#ppt_x"/>
                                          </p:val>
                                        </p:tav>
                                        <p:tav tm="100000">
                                          <p:val>
                                            <p:strVal val="#ppt_x"/>
                                          </p:val>
                                        </p:tav>
                                      </p:tavLst>
                                    </p:anim>
                                    <p:anim calcmode="lin" valueType="num">
                                      <p:cBhvr additive="repl">
                                        <p:cTn id="180" dur="1000" fill="hold"/>
                                        <p:tgtEl>
                                          <p:spTgt spid="605">
                                            <p:txEl>
                                              <p:pRg st="1" end="1"/>
                                            </p:txEl>
                                          </p:spTgt>
                                        </p:tgtEl>
                                        <p:attrNameLst>
                                          <p:attrName>ppt_y</p:attrName>
                                        </p:attrNameLst>
                                      </p:cBhvr>
                                      <p:tavLst>
                                        <p:tav>
                                          <p:val>
                                            <p:strVal val="1+#ppt_h/2"/>
                                          </p:val>
                                        </p:tav>
                                        <p:tav tm="100000">
                                          <p:val>
                                            <p:strVal val="#ppt_y"/>
                                          </p:val>
                                        </p:tav>
                                      </p:tavLst>
                                    </p:anim>
                                  </p:childTnLst>
                                </p:cTn>
                              </p:par>
                              <p:par>
                                <p:cTn id="181" presetID="2" presetClass="entr" fill="hold" nodeType="withEffect" presetSubtype="4">
                                  <p:stCondLst>
                                    <p:cond delay="0"/>
                                  </p:stCondLst>
                                  <p:childTnLst>
                                    <p:set>
                                      <p:cBhvr>
                                        <p:cTn id="182" dur="1" fill="hold">
                                          <p:stCondLst>
                                            <p:cond delay="0"/>
                                          </p:stCondLst>
                                        </p:cTn>
                                        <p:tgtEl>
                                          <p:spTgt spid="606"/>
                                        </p:tgtEl>
                                        <p:attrNameLst>
                                          <p:attrName>style.visibility</p:attrName>
                                        </p:attrNameLst>
                                      </p:cBhvr>
                                      <p:to>
                                        <p:strVal val="visible"/>
                                      </p:to>
                                    </p:set>
                                    <p:anim calcmode="lin" valueType="num">
                                      <p:cBhvr additive="repl">
                                        <p:cTn id="183" dur="500" fill="hold"/>
                                        <p:tgtEl>
                                          <p:spTgt spid="606"/>
                                        </p:tgtEl>
                                        <p:attrNameLst>
                                          <p:attrName>ppt_x</p:attrName>
                                        </p:attrNameLst>
                                      </p:cBhvr>
                                      <p:tavLst>
                                        <p:tav>
                                          <p:val>
                                            <p:strVal val="#ppt_x"/>
                                          </p:val>
                                        </p:tav>
                                        <p:tav tm="100000">
                                          <p:val>
                                            <p:strVal val="#ppt_x"/>
                                          </p:val>
                                        </p:tav>
                                      </p:tavLst>
                                    </p:anim>
                                    <p:anim calcmode="lin" valueType="num">
                                      <p:cBhvr additive="repl">
                                        <p:cTn id="184" dur="500" fill="hold"/>
                                        <p:tgtEl>
                                          <p:spTgt spid="606"/>
                                        </p:tgtEl>
                                        <p:attrNameLst>
                                          <p:attrName>ppt_y</p:attrName>
                                        </p:attrNameLst>
                                      </p:cBhvr>
                                      <p:tavLst>
                                        <p:tav>
                                          <p:val>
                                            <p:strVal val="1+#ppt_h/2"/>
                                          </p:val>
                                        </p:tav>
                                        <p:tav tm="100000">
                                          <p:val>
                                            <p:strVal val="#ppt_y"/>
                                          </p:val>
                                        </p:tav>
                                      </p:tavLst>
                                    </p:anim>
                                  </p:childTnLst>
                                </p:cTn>
                              </p:par>
                              <p:par>
                                <p:cTn id="185" presetID="2" presetClass="entr" fill="hold" nodeType="withEffect" presetSubtype="4">
                                  <p:stCondLst>
                                    <p:cond delay="0"/>
                                  </p:stCondLst>
                                  <p:childTnLst>
                                    <p:set>
                                      <p:cBhvr>
                                        <p:cTn id="186" dur="1" fill="hold">
                                          <p:stCondLst>
                                            <p:cond delay="0"/>
                                          </p:stCondLst>
                                        </p:cTn>
                                        <p:tgtEl>
                                          <p:spTgt spid="608"/>
                                        </p:tgtEl>
                                        <p:attrNameLst>
                                          <p:attrName>style.visibility</p:attrName>
                                        </p:attrNameLst>
                                      </p:cBhvr>
                                      <p:to>
                                        <p:strVal val="visible"/>
                                      </p:to>
                                    </p:set>
                                    <p:anim calcmode="lin" valueType="num">
                                      <p:cBhvr additive="repl">
                                        <p:cTn id="187" dur="500" fill="hold"/>
                                        <p:tgtEl>
                                          <p:spTgt spid="608"/>
                                        </p:tgtEl>
                                        <p:attrNameLst>
                                          <p:attrName>ppt_x</p:attrName>
                                        </p:attrNameLst>
                                      </p:cBhvr>
                                      <p:tavLst>
                                        <p:tav>
                                          <p:val>
                                            <p:strVal val="#ppt_x"/>
                                          </p:val>
                                        </p:tav>
                                        <p:tav tm="100000">
                                          <p:val>
                                            <p:strVal val="#ppt_x"/>
                                          </p:val>
                                        </p:tav>
                                      </p:tavLst>
                                    </p:anim>
                                    <p:anim calcmode="lin" valueType="num">
                                      <p:cBhvr additive="repl">
                                        <p:cTn id="188" dur="500" fill="hold"/>
                                        <p:tgtEl>
                                          <p:spTgt spid="608"/>
                                        </p:tgtEl>
                                        <p:attrNameLst>
                                          <p:attrName>ppt_y</p:attrName>
                                        </p:attrNameLst>
                                      </p:cBhvr>
                                      <p:tavLst>
                                        <p:tav>
                                          <p:val>
                                            <p:strVal val="1+#ppt_h/2"/>
                                          </p:val>
                                        </p:tav>
                                        <p:tav tm="100000">
                                          <p:val>
                                            <p:strVal val="#ppt_y"/>
                                          </p:val>
                                        </p:tav>
                                      </p:tavLst>
                                    </p:anim>
                                  </p:childTnLst>
                                </p:cTn>
                              </p:par>
                              <p:par>
                                <p:cTn id="189" presetID="2" presetClass="entr" fill="hold" nodeType="withEffect" presetSubtype="4">
                                  <p:stCondLst>
                                    <p:cond delay="0"/>
                                  </p:stCondLst>
                                  <p:childTnLst>
                                    <p:set>
                                      <p:cBhvr>
                                        <p:cTn id="190" dur="1" fill="hold">
                                          <p:stCondLst>
                                            <p:cond delay="0"/>
                                          </p:stCondLst>
                                        </p:cTn>
                                        <p:tgtEl>
                                          <p:spTgt spid="607"/>
                                        </p:tgtEl>
                                        <p:attrNameLst>
                                          <p:attrName>style.visibility</p:attrName>
                                        </p:attrNameLst>
                                      </p:cBhvr>
                                      <p:to>
                                        <p:strVal val="visible"/>
                                      </p:to>
                                    </p:set>
                                    <p:anim calcmode="lin" valueType="num">
                                      <p:cBhvr additive="repl">
                                        <p:cTn id="191" dur="500" fill="hold"/>
                                        <p:tgtEl>
                                          <p:spTgt spid="607"/>
                                        </p:tgtEl>
                                        <p:attrNameLst>
                                          <p:attrName>ppt_x</p:attrName>
                                        </p:attrNameLst>
                                      </p:cBhvr>
                                      <p:tavLst>
                                        <p:tav>
                                          <p:val>
                                            <p:strVal val="#ppt_x"/>
                                          </p:val>
                                        </p:tav>
                                        <p:tav tm="100000">
                                          <p:val>
                                            <p:strVal val="#ppt_x"/>
                                          </p:val>
                                        </p:tav>
                                      </p:tavLst>
                                    </p:anim>
                                    <p:anim calcmode="lin" valueType="num">
                                      <p:cBhvr additive="repl">
                                        <p:cTn id="192" dur="500" fill="hold"/>
                                        <p:tgtEl>
                                          <p:spTgt spid="607"/>
                                        </p:tgtEl>
                                        <p:attrNameLst>
                                          <p:attrName>ppt_y</p:attrName>
                                        </p:attrNameLst>
                                      </p:cBhvr>
                                      <p:tavLst>
                                        <p:tav>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Allbuy Dark">
      <a:dk1>
        <a:srgbClr val="FFFFFF"/>
      </a:dk1>
      <a:lt1>
        <a:srgbClr val="313131"/>
      </a:lt1>
      <a:dk2>
        <a:srgbClr val="313C3F"/>
      </a:dk2>
      <a:lt2>
        <a:srgbClr val="FFFFFF"/>
      </a:lt2>
      <a:accent1>
        <a:srgbClr val="E9C83D"/>
      </a:accent1>
      <a:accent2>
        <a:srgbClr val="04A8C4"/>
      </a:accent2>
      <a:accent3>
        <a:srgbClr val="EC1649"/>
      </a:accent3>
      <a:accent4>
        <a:srgbClr val="086AB3"/>
      </a:accent4>
      <a:accent5>
        <a:srgbClr val="5B9BD5"/>
      </a:accent5>
      <a:accent6>
        <a:srgbClr val="70AD47"/>
      </a:accent6>
      <a:hlink>
        <a:srgbClr val="0563C1"/>
      </a:hlink>
      <a:folHlink>
        <a:srgbClr val="954F72"/>
      </a:folHlink>
    </a:clrScheme>
    <a:fontScheme name="Angle">
      <a:majorFont>
        <a:latin typeface="Ubuntu" pitchFamily="0" charset="1"/>
        <a:ea typeface=""/>
        <a:cs typeface=""/>
      </a:majorFont>
      <a:minorFont>
        <a:latin typeface="Open Sans"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xml><?xml version="1.0" encoding="utf-8"?>
<a:theme xmlns:a="http://schemas.openxmlformats.org/drawingml/2006/main" xmlns:r="http://schemas.openxmlformats.org/officeDocument/2006/relationships" name="Custom Design">
  <a:themeElements>
    <a:clrScheme name="Allbuy Dark">
      <a:dk1>
        <a:srgbClr val="FFFFFF"/>
      </a:dk1>
      <a:lt1>
        <a:srgbClr val="313131"/>
      </a:lt1>
      <a:dk2>
        <a:srgbClr val="313C3F"/>
      </a:dk2>
      <a:lt2>
        <a:srgbClr val="FFFFFF"/>
      </a:lt2>
      <a:accent1>
        <a:srgbClr val="E9C83D"/>
      </a:accent1>
      <a:accent2>
        <a:srgbClr val="04A8C4"/>
      </a:accent2>
      <a:accent3>
        <a:srgbClr val="EC1649"/>
      </a:accent3>
      <a:accent4>
        <a:srgbClr val="086AB3"/>
      </a:accent4>
      <a:accent5>
        <a:srgbClr val="5B9BD5"/>
      </a:accent5>
      <a:accent6>
        <a:srgbClr val="70AD47"/>
      </a:accent6>
      <a:hlink>
        <a:srgbClr val="0563C1"/>
      </a:hlink>
      <a:folHlink>
        <a:srgbClr val="954F72"/>
      </a:folHlink>
    </a:clrScheme>
    <a:fontScheme name="Angle">
      <a:majorFont>
        <a:latin typeface="Ubuntu" pitchFamily="0" charset="1"/>
        <a:ea typeface=""/>
        <a:cs typeface=""/>
      </a:majorFont>
      <a:minorFont>
        <a:latin typeface="Open Sans"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4.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customXml/_rels/item1.xml.rels><?xml version="1.0" encoding="UTF-8"?>
<Relationships xmlns="http://schemas.openxmlformats.org/package/2006/relationships"><Relationship Id="rId1" Type="http://schemas.openxmlformats.org/officeDocument/2006/relationships/customXmlProps" Target="itemProps1.xml"/>
</Relationships>
</file>

<file path=customXml/_rels/item2.xml.rels><?xml version="1.0" encoding="UTF-8"?>
<Relationships xmlns="http://schemas.openxmlformats.org/package/2006/relationships"><Relationship Id="rId1" Type="http://schemas.openxmlformats.org/officeDocument/2006/relationships/customXmlProps" Target="itemProps2.xml"/>
</Relationships>
</file>

<file path=customXml/_rels/item3.xml.rels><?xml version="1.0" encoding="UTF-8"?>
<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0a4bb0b-5cd8-4a31-888b-eb6d0627dcc7" xsi:nil="true"/>
    <lcf76f155ced4ddcb4097134ff3c332f xmlns="c2f402a9-538f-4659-88c6-f09ab4052ae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F15B0D2D281F543BB6F94F54A40521C" ma:contentTypeVersion="18" ma:contentTypeDescription="Create a new document." ma:contentTypeScope="" ma:versionID="58dcda3363f350d8f380fe0b10ada2a0">
  <xsd:schema xmlns:xsd="http://www.w3.org/2001/XMLSchema" xmlns:xs="http://www.w3.org/2001/XMLSchema" xmlns:p="http://schemas.microsoft.com/office/2006/metadata/properties" xmlns:ns2="c2f402a9-538f-4659-88c6-f09ab4052aea" xmlns:ns3="60a4bb0b-5cd8-4a31-888b-eb6d0627dcc7" targetNamespace="http://schemas.microsoft.com/office/2006/metadata/properties" ma:root="true" ma:fieldsID="23ec2ba354f3b2e8f3786484fdf1df62" ns2:_="" ns3:_="">
    <xsd:import namespace="c2f402a9-538f-4659-88c6-f09ab4052aea"/>
    <xsd:import namespace="60a4bb0b-5cd8-4a31-888b-eb6d0627dcc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f402a9-538f-4659-88c6-f09ab4052a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1870e26-216c-4518-99bc-18710abed98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a4bb0b-5cd8-4a31-888b-eb6d0627dcc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bc8c894-4929-4e09-b368-42602f1e1087}" ma:internalName="TaxCatchAll" ma:showField="CatchAllData" ma:web="60a4bb0b-5cd8-4a31-888b-eb6d0627dc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C0CB86-7F13-4AC0-BA43-1EE9A077274B}">
  <ds:schemaRefs>
    <ds:schemaRef ds:uri="http://schemas.microsoft.com/sharepoint/v3/contenttype/forms"/>
  </ds:schemaRefs>
</ds:datastoreItem>
</file>

<file path=customXml/itemProps2.xml><?xml version="1.0" encoding="utf-8"?>
<ds:datastoreItem xmlns:ds="http://schemas.openxmlformats.org/officeDocument/2006/customXml" ds:itemID="{5001398A-2A72-43EB-A6FF-9D6FCB7548F6}">
  <ds:schemaRefs>
    <ds:schemaRef ds:uri="60a4bb0b-5cd8-4a31-888b-eb6d0627dcc7"/>
    <ds:schemaRef ds:uri="c2f402a9-538f-4659-88c6-f09ab4052aea"/>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F46C6F4-CB18-48ED-B275-B4483CDE3C6D}">
  <ds:schemaRefs>
    <ds:schemaRef ds:uri="60a4bb0b-5cd8-4a31-888b-eb6d0627dcc7"/>
    <ds:schemaRef ds:uri="c2f402a9-538f-4659-88c6-f09ab4052a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1842</TotalTime>
  <Application>LibreOffice/26.2.0.3$Windows_X86_64 LibreOffice_project/620$Build-3</Application>
  <AppVersion>15.0000</AppVersion>
  <Words>1605</Words>
  <Paragraphs>290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2018-12-05T18:19:15Z</dcterms:created>
  <dc:creator>Sam Claxton</dc:creator>
  <dc:description/>
  <dc:language>en-GB</dc:language>
  <cp:lastModifiedBy/>
  <dcterms:modified xsi:type="dcterms:W3CDTF">2026-02-23T12:00:52Z</dcterms:modified>
  <cp:revision>233</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0x0101009F15B0D2D281F543BB6F94F54A40521C</vt:lpwstr>
  </property>
  <property fmtid="{D5CDD505-2E9C-101B-9397-08002B2CF9AE}" pid="3" name="MediaServiceImageTags">
    <vt:lpwstr/>
  </property>
  <property fmtid="{D5CDD505-2E9C-101B-9397-08002B2CF9AE}" pid="4" name="Notes">
    <vt:i4>30</vt:i4>
  </property>
  <property fmtid="{D5CDD505-2E9C-101B-9397-08002B2CF9AE}" pid="5" name="PresentationFormat">
    <vt:lpwstr>Widescreen</vt:lpwstr>
  </property>
  <property fmtid="{D5CDD505-2E9C-101B-9397-08002B2CF9AE}" pid="6" name="Slides">
    <vt:i4>30</vt:i4>
  </property>
</Properties>
</file>